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commentAuthors.xml" ContentType="application/vnd.openxmlformats-officedocument.presentationml.commentAuthors+xml"/>
  <Override PartName="/ppt/comments/comment29.xml" ContentType="application/vnd.openxmlformats-officedocument.presentationml.comments+xml"/>
  <Override PartName="/ppt/comments/comment11.xml" ContentType="application/vnd.openxmlformats-officedocument.presentationml.comments+xml"/>
  <Override PartName="/ppt/comments/comment20.xml" ContentType="application/vnd.openxmlformats-officedocument.presentationml.comments+xml"/>
  <Override PartName="/ppt/comments/comment19.xml" ContentType="application/vnd.openxmlformats-officedocument.presentationml.comments+xml"/>
  <Override PartName="/ppt/media/image316.png" ContentType="image/png"/>
  <Override PartName="/ppt/media/image315.png" ContentType="image/png"/>
  <Override PartName="/ppt/media/image314.png" ContentType="image/png"/>
  <Override PartName="/ppt/media/image313.png" ContentType="image/png"/>
  <Override PartName="/ppt/media/image309.png" ContentType="image/png"/>
  <Override PartName="/ppt/media/image308.png" ContentType="image/png"/>
  <Override PartName="/ppt/media/image307.png" ContentType="image/png"/>
  <Override PartName="/ppt/media/image306.png" ContentType="image/png"/>
  <Override PartName="/ppt/media/image305.png" ContentType="image/png"/>
  <Override PartName="/ppt/media/image304.png" ContentType="image/png"/>
  <Override PartName="/ppt/media/image303.png" ContentType="image/png"/>
  <Override PartName="/ppt/media/image293.png" ContentType="image/png"/>
  <Override PartName="/ppt/media/image292.png" ContentType="image/png"/>
  <Override PartName="/ppt/media/image291.png" ContentType="image/png"/>
  <Override PartName="/ppt/media/image290.png" ContentType="image/png"/>
  <Override PartName="/ppt/media/image285.png" ContentType="image/png"/>
  <Override PartName="/ppt/media/image284.png" ContentType="image/png"/>
  <Override PartName="/ppt/media/image283.png" ContentType="image/png"/>
  <Override PartName="/ppt/media/image282.png" ContentType="image/png"/>
  <Override PartName="/ppt/media/image281.png" ContentType="image/png"/>
  <Override PartName="/ppt/media/image280.png" ContentType="image/png"/>
  <Override PartName="/ppt/media/image275.png" ContentType="image/png"/>
  <Override PartName="/ppt/media/image274.png" ContentType="image/png"/>
  <Override PartName="/ppt/media/image273.png" ContentType="image/png"/>
  <Override PartName="/ppt/media/image272.png" ContentType="image/png"/>
  <Override PartName="/ppt/media/image271.png" ContentType="image/png"/>
  <Override PartName="/ppt/media/image270.png" ContentType="image/png"/>
  <Override PartName="/ppt/media/image265.png" ContentType="image/png"/>
  <Override PartName="/ppt/media/image264.png" ContentType="image/png"/>
  <Override PartName="/ppt/media/image263.png" ContentType="image/png"/>
  <Override PartName="/ppt/media/image262.png" ContentType="image/png"/>
  <Override PartName="/ppt/media/image260.png" ContentType="image/png"/>
  <Override PartName="/ppt/media/image255.png" ContentType="image/png"/>
  <Override PartName="/ppt/media/image254.png" ContentType="image/png"/>
  <Override PartName="/ppt/media/image253.png" ContentType="image/png"/>
  <Override PartName="/ppt/media/image252.png" ContentType="image/png"/>
  <Override PartName="/ppt/media/image251.png" ContentType="image/png"/>
  <Override PartName="/ppt/media/image250.png" ContentType="image/png"/>
  <Override PartName="/ppt/media/image241.png" ContentType="image/png"/>
  <Override PartName="/ppt/media/image240.png" ContentType="image/png"/>
  <Override PartName="/ppt/media/image231.png" ContentType="image/png"/>
  <Override PartName="/ppt/media/image230.png" ContentType="image/png"/>
  <Override PartName="/ppt/media/image221.png" ContentType="image/png"/>
  <Override PartName="/ppt/media/image220.png" ContentType="image/png"/>
  <Override PartName="/ppt/media/image211.png" ContentType="image/png"/>
  <Override PartName="/ppt/media/image210.png" ContentType="image/png"/>
  <Override PartName="/ppt/media/image295.png" ContentType="image/png"/>
  <Override PartName="/ppt/media/image201.png" ContentType="image/png"/>
  <Override PartName="/ppt/media/image294.png" ContentType="image/png"/>
  <Override PartName="/ppt/media/image200.png" ContentType="image/png"/>
  <Override PartName="/ppt/media/image245.png" ContentType="image/png"/>
  <Override PartName="/ppt/media/image193.png" ContentType="image/png"/>
  <Override PartName="/ppt/media/image244.png" ContentType="image/png"/>
  <Override PartName="/ppt/media/image192.png" ContentType="image/png"/>
  <Override PartName="/ppt/media/image243.png" ContentType="image/png"/>
  <Override PartName="/ppt/media/image191.png" ContentType="image/png"/>
  <Override PartName="/ppt/media/image242.png" ContentType="image/png"/>
  <Override PartName="/ppt/media/image190.png" ContentType="image/png"/>
  <Override PartName="/ppt/media/image239.png" ContentType="image/png"/>
  <Override PartName="/ppt/media/image187.png" ContentType="image/png"/>
  <Override PartName="/ppt/media/image238.png" ContentType="image/png"/>
  <Override PartName="/ppt/media/image186.png" ContentType="image/png"/>
  <Override PartName="/ppt/media/image237.png" ContentType="image/png"/>
  <Override PartName="/ppt/media/image185.png" ContentType="image/png"/>
  <Override PartName="/ppt/media/image236.png" ContentType="image/png"/>
  <Override PartName="/ppt/media/image184.png" ContentType="image/png"/>
  <Override PartName="/ppt/media/image235.png" ContentType="image/png"/>
  <Override PartName="/ppt/media/image183.png" ContentType="image/png"/>
  <Override PartName="/ppt/media/image234.png" ContentType="image/png"/>
  <Override PartName="/ppt/media/image182.png" ContentType="image/png"/>
  <Override PartName="/ppt/media/image233.png" ContentType="image/png"/>
  <Override PartName="/ppt/media/image181.png" ContentType="image/png"/>
  <Override PartName="/ppt/media/image232.png" ContentType="image/png"/>
  <Override PartName="/ppt/media/image180.png" ContentType="image/png"/>
  <Override PartName="/ppt/media/image229.png" ContentType="image/png"/>
  <Override PartName="/ppt/media/image177.png" ContentType="image/png"/>
  <Override PartName="/ppt/media/image228.png" ContentType="image/png"/>
  <Override PartName="/ppt/media/image176.png" ContentType="image/png"/>
  <Override PartName="/ppt/media/image227.png" ContentType="image/png"/>
  <Override PartName="/ppt/media/image175.png" ContentType="image/png"/>
  <Override PartName="/ppt/media/image226.png" ContentType="image/png"/>
  <Override PartName="/ppt/media/image174.png" ContentType="image/png"/>
  <Override PartName="/ppt/media/image225.png" ContentType="image/png"/>
  <Override PartName="/ppt/media/image173.png" ContentType="image/png"/>
  <Override PartName="/ppt/media/image224.png" ContentType="image/png"/>
  <Override PartName="/ppt/media/image172.png" ContentType="image/png"/>
  <Override PartName="/ppt/media/image223.png" ContentType="image/png"/>
  <Override PartName="/ppt/media/image171.png" ContentType="image/png"/>
  <Override PartName="/ppt/media/image222.png" ContentType="image/png"/>
  <Override PartName="/ppt/media/image170.png" ContentType="image/png"/>
  <Override PartName="/ppt/media/image219.png" ContentType="image/png"/>
  <Override PartName="/ppt/media/image167.png" ContentType="image/png"/>
  <Override PartName="/ppt/media/image74.png" ContentType="image/png"/>
  <Override PartName="/ppt/media/image73.png" ContentType="image/png"/>
  <Override PartName="/ppt/media/image72.png" ContentType="image/png"/>
  <Override PartName="/ppt/media/image169.png" ContentType="image/png"/>
  <Override PartName="/ppt/media/image71.png" ContentType="image/png"/>
  <Override PartName="/ppt/media/image168.png" ContentType="image/png"/>
  <Override PartName="/ppt/media/image70.png" ContentType="image/png"/>
  <Override PartName="/ppt/media/image56.png" ContentType="image/png"/>
  <Override PartName="/ppt/media/image217.png" ContentType="image/png"/>
  <Override PartName="/ppt/media/image165.png" ContentType="image/png"/>
  <Override PartName="/ppt/media/image54.png" ContentType="image/png"/>
  <Override PartName="/ppt/media/image215.png" ContentType="image/png"/>
  <Override PartName="/ppt/media/image163.png" ContentType="image/png"/>
  <Override PartName="/ppt/media/image78.png" ContentType="image/png"/>
  <Override PartName="/ppt/media/image53.png" ContentType="image/png"/>
  <Override PartName="/ppt/media/image214.png" ContentType="image/png"/>
  <Override PartName="/ppt/media/image162.png" ContentType="image/png"/>
  <Override PartName="/ppt/media/image77.png" ContentType="image/png"/>
  <Override PartName="/ppt/media/image52.png" ContentType="image/png"/>
  <Override PartName="/ppt/media/image213.png" ContentType="image/png"/>
  <Override PartName="/ppt/media/image161.png" ContentType="image/png"/>
  <Override PartName="/ppt/media/image76.png" ContentType="image/png"/>
  <Override PartName="/ppt/media/image212.png" ContentType="image/png"/>
  <Override PartName="/ppt/media/image160.png" ContentType="image/png"/>
  <Override PartName="/ppt/media/image75.png" ContentType="image/png"/>
  <Override PartName="/ppt/media/image45.png" ContentType="image/png"/>
  <Override PartName="/ppt/media/image206.png" ContentType="image/png"/>
  <Override PartName="/ppt/media/image154.png" ContentType="image/png"/>
  <Override PartName="/ppt/media/image44.png" ContentType="image/png"/>
  <Override PartName="/ppt/media/image299.png" ContentType="image/png"/>
  <Override PartName="/ppt/media/image205.png" ContentType="image/png"/>
  <Override PartName="/ppt/media/image153.png" ContentType="image/png"/>
  <Override PartName="/ppt/media/image68.png" ContentType="image/png"/>
  <Override PartName="/ppt/media/image43.png" ContentType="image/png"/>
  <Override PartName="/ppt/media/image298.png" ContentType="image/png"/>
  <Override PartName="/ppt/media/image204.png" ContentType="image/png"/>
  <Override PartName="/ppt/media/image152.png" ContentType="image/png"/>
  <Override PartName="/ppt/media/image261.png" ContentType="image/png"/>
  <Override PartName="/ppt/media/image6.jpeg" ContentType="image/jpeg"/>
  <Override PartName="/ppt/media/image42.png" ContentType="image/png"/>
  <Override PartName="/ppt/media/image297.png" ContentType="image/png"/>
  <Override PartName="/ppt/media/image203.png" ContentType="image/png"/>
  <Override PartName="/ppt/media/image151.png" ContentType="image/png"/>
  <Override PartName="/ppt/media/image296.png" ContentType="image/png"/>
  <Override PartName="/ppt/media/image202.png" ContentType="image/png"/>
  <Override PartName="/ppt/media/image150.png" ContentType="image/png"/>
  <Override PartName="/ppt/media/image39.png" ContentType="image/png"/>
  <Override PartName="/ppt/media/image50.png" ContentType="image/png"/>
  <Override PartName="/ppt/media/image148.png" ContentType="image/png"/>
  <Override PartName="/ppt/media/image14.png" ContentType="image/png"/>
  <Override PartName="/ppt/media/image269.png" ContentType="image/png"/>
  <Override PartName="/ppt/media/image123.png" ContentType="image/png"/>
  <Override PartName="/ppt/media/image38.png" ContentType="image/png"/>
  <Override PartName="/ppt/media/image147.png" ContentType="image/png"/>
  <Override PartName="/ppt/media/image13.png" ContentType="image/png"/>
  <Override PartName="/ppt/media/image268.png" ContentType="image/png"/>
  <Override PartName="/ppt/media/image122.png" ContentType="image/png"/>
  <Override PartName="/ppt/media/image16.png" ContentType="image/png"/>
  <Override PartName="/ppt/media/image125.png" ContentType="image/png"/>
  <Override PartName="/ppt/media/image15.png" ContentType="image/png"/>
  <Override PartName="/ppt/media/image124.png" ContentType="image/png"/>
  <Override PartName="/ppt/media/image17.png" ContentType="image/png"/>
  <Override PartName="/ppt/media/image126.png" ContentType="image/png"/>
  <Override PartName="/ppt/media/image18.png" ContentType="image/png"/>
  <Override PartName="/ppt/media/image127.png" ContentType="image/png"/>
  <Override PartName="/ppt/media/image46.png" ContentType="image/png"/>
  <Override PartName="/ppt/media/image207.png" ContentType="image/png"/>
  <Override PartName="/ppt/media/image155.png" ContentType="image/png"/>
  <Override PartName="/ppt/media/image276.png" ContentType="image/png"/>
  <Override PartName="/ppt/media/image130.png" ContentType="image/png"/>
  <Override PartName="/ppt/media/image300.png" ContentType="image/png"/>
  <Override PartName="/ppt/media/image47.png" ContentType="image/png"/>
  <Override PartName="/ppt/media/image208.png" ContentType="image/png"/>
  <Override PartName="/ppt/media/image156.png" ContentType="image/png"/>
  <Override PartName="/ppt/media/image22.png" ContentType="image/png"/>
  <Override PartName="/ppt/media/image277.png" ContentType="image/png"/>
  <Override PartName="/ppt/media/image131.png" ContentType="image/png"/>
  <Override PartName="/ppt/media/image301.png" ContentType="image/png"/>
  <Override PartName="/ppt/media/image48.png" ContentType="image/png"/>
  <Override PartName="/ppt/media/image209.png" ContentType="image/png"/>
  <Override PartName="/ppt/media/image157.png" ContentType="image/png"/>
  <Override PartName="/ppt/media/image23.png" ContentType="image/png"/>
  <Override PartName="/ppt/media/image278.png" ContentType="image/png"/>
  <Override PartName="/ppt/media/image132.png" ContentType="image/png"/>
  <Override PartName="/ppt/media/image302.png" ContentType="image/png"/>
  <Override PartName="/ppt/media/image49.png" ContentType="image/png"/>
  <Override PartName="/ppt/media/image20.jpeg" ContentType="image/jpeg"/>
  <Override PartName="/ppt/media/image24.png" ContentType="image/png"/>
  <Override PartName="/ppt/media/image279.png" ContentType="image/png"/>
  <Override PartName="/ppt/media/image133.png" ContentType="image/png"/>
  <Override PartName="/ppt/media/image25.png" ContentType="image/png"/>
  <Override PartName="/ppt/media/image134.png" ContentType="image/png"/>
  <Override PartName="/ppt/media/image26.png" ContentType="image/png"/>
  <Override PartName="/ppt/media/image135.png" ContentType="image/png"/>
  <Override PartName="/ppt/media/image27.png" ContentType="image/png"/>
  <Override PartName="/ppt/media/image136.png" ContentType="image/png"/>
  <Override PartName="/ppt/media/image28.png" ContentType="image/png"/>
  <Override PartName="/ppt/media/image137.png" ContentType="image/png"/>
  <Override PartName="/ppt/media/image29.png" ContentType="image/png"/>
  <Override PartName="/ppt/media/image40.png" ContentType="image/png"/>
  <Override PartName="/ppt/media/image138.png" ContentType="image/png"/>
  <Override PartName="/ppt/media/image55.png" ContentType="image/png"/>
  <Override PartName="/ppt/media/image216.png" ContentType="image/png"/>
  <Override PartName="/ppt/media/image164.png" ContentType="image/png"/>
  <Override PartName="/ppt/media/image310.png" ContentType="image/png"/>
  <Override PartName="/ppt/media/image57.png" ContentType="image/png"/>
  <Override PartName="/ppt/media/image218.png" ContentType="image/png"/>
  <Override PartName="/ppt/media/image166.png" ContentType="image/png"/>
  <Override PartName="/ppt/media/image32.png" ContentType="image/png"/>
  <Override PartName="/ppt/media/image287.png" ContentType="image/png"/>
  <Override PartName="/ppt/media/image141.png" ContentType="image/png"/>
  <Override PartName="/ppt/media/image311.png" ContentType="image/png"/>
  <Override PartName="/ppt/media/image58.png" ContentType="image/png"/>
  <Override PartName="/ppt/media/image33.png" ContentType="image/png"/>
  <Override PartName="/ppt/media/image288.png" ContentType="image/png"/>
  <Override PartName="/ppt/media/image142.png" ContentType="image/png"/>
  <Override PartName="/ppt/media/image312.png" ContentType="image/png"/>
  <Override PartName="/ppt/media/image59.png" ContentType="image/png"/>
  <Override PartName="/ppt/media/image34.png" ContentType="image/png"/>
  <Override PartName="/ppt/media/image289.png" ContentType="image/png"/>
  <Override PartName="/ppt/media/image143.png" ContentType="image/png"/>
  <Override PartName="/ppt/media/image35.png" ContentType="image/png"/>
  <Override PartName="/ppt/media/image144.png" ContentType="image/png"/>
  <Override PartName="/ppt/media/image266.png" ContentType="image/png"/>
  <Override PartName="/ppt/media/image120.png" ContentType="image/png"/>
  <Override PartName="/ppt/media/image36.png" ContentType="image/png"/>
  <Override PartName="/ppt/media/image145.png" ContentType="image/png"/>
  <Override PartName="/ppt/media/image9.png" ContentType="image/png"/>
  <Override PartName="/ppt/media/image10.png" ContentType="image/png"/>
  <Override PartName="/ppt/media/image108.png" ContentType="image/png"/>
  <Override PartName="/ppt/media/image8.png" ContentType="image/png"/>
  <Override PartName="/ppt/media/image89.png" ContentType="image/png"/>
  <Override PartName="/ppt/media/image107.png" ContentType="image/png"/>
  <Override PartName="/ppt/media/image62.png" ContentType="image/png"/>
  <Override PartName="/ppt/media/image69.png" ContentType="image/png"/>
  <Override PartName="/ppt/media/image7.png" ContentType="image/png"/>
  <Override PartName="/ppt/media/image19.jpeg" ContentType="image/jpeg"/>
  <Override PartName="/ppt/media/image88.png" ContentType="image/png"/>
  <Override PartName="/ppt/media/image106.png" ContentType="image/png"/>
  <Override PartName="/ppt/media/image64.png" ContentType="image/png"/>
  <Override PartName="/ppt/media/image2.png" ContentType="image/png"/>
  <Override PartName="/ppt/media/image83.png" ContentType="image/png"/>
  <Override PartName="/ppt/media/image247.png" ContentType="image/png"/>
  <Override PartName="/ppt/media/image195.png" ContentType="image/png"/>
  <Override PartName="/ppt/media/image101.png" ContentType="image/png"/>
  <Override PartName="/ppt/media/image63.png" ContentType="image/png"/>
  <Override PartName="/ppt/media/image1.png" ContentType="image/png"/>
  <Override PartName="/ppt/media/image82.png" ContentType="image/png"/>
  <Override PartName="/ppt/media/image246.png" ContentType="image/png"/>
  <Override PartName="/ppt/media/image194.png" ContentType="image/png"/>
  <Override PartName="/ppt/media/image100.png" ContentType="image/png"/>
  <Override PartName="/ppt/media/image65.png" ContentType="image/png"/>
  <Override PartName="/ppt/media/image3.png" ContentType="image/png"/>
  <Override PartName="/ppt/media/image84.png" ContentType="image/png"/>
  <Override PartName="/ppt/media/image248.png" ContentType="image/png"/>
  <Override PartName="/ppt/media/image196.png" ContentType="image/png"/>
  <Override PartName="/ppt/media/image102.png" ContentType="image/png"/>
  <Override PartName="/ppt/media/image158.png" ContentType="image/png"/>
  <Override PartName="/ppt/media/image60.png" ContentType="image/png"/>
  <Override PartName="/ppt/media/image67.png" ContentType="image/png"/>
  <Override PartName="/ppt/media/image5.png" ContentType="image/png"/>
  <Override PartName="/ppt/media/image86.png" ContentType="image/png"/>
  <Override PartName="/ppt/media/image198.png" ContentType="image/png"/>
  <Override PartName="/ppt/media/image104.png" ContentType="image/png"/>
  <Override PartName="/ppt/media/image37.png" ContentType="image/png"/>
  <Override PartName="/ppt/media/image146.png" ContentType="image/png"/>
  <Override PartName="/ppt/media/image12.png" ContentType="image/png"/>
  <Override PartName="/ppt/media/image267.png" ContentType="image/png"/>
  <Override PartName="/ppt/media/image121.png" ContentType="image/png"/>
  <Override PartName="/ppt/media/image66.png" ContentType="image/png"/>
  <Override PartName="/ppt/media/image4.png" ContentType="image/png"/>
  <Override PartName="/ppt/media/image85.png" ContentType="image/png"/>
  <Override PartName="/ppt/media/image249.png" ContentType="image/png"/>
  <Override PartName="/ppt/media/image197.png" ContentType="image/png"/>
  <Override PartName="/ppt/media/image103.png" ContentType="image/png"/>
  <Override PartName="/ppt/media/image79.png" ContentType="image/png"/>
  <Override PartName="/ppt/media/image178.png" ContentType="image/png"/>
  <Override PartName="/ppt/media/image80.png" ContentType="image/png"/>
  <Override PartName="/ppt/media/image179.png" ContentType="image/png"/>
  <Override PartName="/ppt/media/image81.png" ContentType="image/png"/>
  <Override PartName="/ppt/media/image87.png" ContentType="image/png"/>
  <Override PartName="/ppt/media/image199.png" ContentType="image/png"/>
  <Override PartName="/ppt/media/image105.png" ContentType="image/png"/>
  <Override PartName="/ppt/media/image188.png" ContentType="image/png"/>
  <Override PartName="/ppt/media/image90.png" ContentType="image/png"/>
  <Override PartName="/ppt/media/image189.png" ContentType="image/png"/>
  <Override PartName="/ppt/media/image91.png" ContentType="image/png"/>
  <Override PartName="/ppt/media/image92.png" ContentType="image/png"/>
  <Override PartName="/ppt/media/image256.png" ContentType="image/png"/>
  <Override PartName="/ppt/media/image110.png" ContentType="image/png"/>
  <Override PartName="/ppt/media/image93.png" ContentType="image/png"/>
  <Override PartName="/ppt/media/image257.png" ContentType="image/png"/>
  <Override PartName="/ppt/media/image111.png" ContentType="image/png"/>
  <Override PartName="/ppt/media/image94.png" ContentType="image/png"/>
  <Override PartName="/ppt/media/image258.png" ContentType="image/png"/>
  <Override PartName="/ppt/media/image31.jpeg" ContentType="image/jpeg"/>
  <Override PartName="/ppt/media/image112.png" ContentType="image/png"/>
  <Override PartName="/ppt/media/image95.png" ContentType="image/png"/>
  <Override PartName="/ppt/media/image259.png" ContentType="image/png"/>
  <Override PartName="/ppt/media/image113.png" ContentType="image/png"/>
  <Override PartName="/ppt/media/image96.png" ContentType="image/png"/>
  <Override PartName="/ppt/media/image114.png" ContentType="image/png"/>
  <Override PartName="/ppt/media/image97.png" ContentType="image/png"/>
  <Override PartName="/ppt/media/image115.png" ContentType="image/png"/>
  <Override PartName="/ppt/media/image98.png" ContentType="image/png"/>
  <Override PartName="/ppt/media/image116.png" ContentType="image/png"/>
  <Override PartName="/ppt/media/image99.png" ContentType="image/png"/>
  <Override PartName="/ppt/media/image117.png" ContentType="image/png"/>
  <Override PartName="/ppt/media/image11.png" ContentType="image/png"/>
  <Override PartName="/ppt/media/image109.png" ContentType="image/png"/>
  <Override PartName="/ppt/media/image118.png" ContentType="image/png"/>
  <Override PartName="/ppt/media/image21.png" ContentType="image/png"/>
  <Override PartName="/ppt/media/image119.png" ContentType="image/png"/>
  <Override PartName="/ppt/media/image30.png" ContentType="image/png"/>
  <Override PartName="/ppt/media/image128.png" ContentType="image/png"/>
  <Override PartName="/ppt/media/image129.png" ContentType="image/png"/>
  <Override PartName="/ppt/media/image41.png" ContentType="image/png"/>
  <Override PartName="/ppt/media/image139.png" ContentType="image/png"/>
  <Override PartName="/ppt/media/image286.png" ContentType="image/png"/>
  <Override PartName="/ppt/media/image140.png" ContentType="image/png"/>
  <Override PartName="/ppt/media/image51.png" ContentType="image/png"/>
  <Override PartName="/ppt/media/image149.png" ContentType="image/png"/>
  <Override PartName="/ppt/media/image61.png" ContentType="image/png"/>
  <Override PartName="/ppt/media/image159.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2.xml" ContentType="application/vnd.openxmlformats-officedocument.theme+xml"/>
  <Override PartName="/ppt/theme/theme1.xml" ContentType="application/vnd.openxmlformats-officedocument.theme+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67.xml" ContentType="application/vnd.openxmlformats-officedocument.presentationml.slide+xml"/>
  <Override PartName="/ppt/slides/slide42.xml" ContentType="application/vnd.openxmlformats-officedocument.presentationml.slide+xml"/>
  <Override PartName="/ppt/slides/slide66.xml" ContentType="application/vnd.openxmlformats-officedocument.presentationml.slide+xml"/>
  <Override PartName="/ppt/slides/slide41.xml" ContentType="application/vnd.openxmlformats-officedocument.presentationml.slide+xml"/>
  <Override PartName="/ppt/slides/slide65.xml" ContentType="application/vnd.openxmlformats-officedocument.presentationml.slide+xml"/>
  <Override PartName="/ppt/slides/slide40.xml" ContentType="application/vnd.openxmlformats-officedocument.presentationml.slide+xml"/>
  <Override PartName="/ppt/slides/slide38.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2.xml" ContentType="application/vnd.openxmlformats-officedocument.presentationml.slide+xml"/>
  <Override PartName="/ppt/slides/slide45.xml" ContentType="application/vnd.openxmlformats-officedocument.presentationml.slide+xml"/>
  <Override PartName="/ppt/slides/slide20.xml" ContentType="application/vnd.openxmlformats-officedocument.presentationml.slide+xml"/>
  <Override PartName="/ppt/slides/slide46.xml" ContentType="application/vnd.openxmlformats-officedocument.presentationml.slide+xml"/>
  <Override PartName="/ppt/slides/slide21.xml" ContentType="application/vnd.openxmlformats-officedocument.presentationml.slide+xml"/>
  <Override PartName="/ppt/slides/slide47.xml" ContentType="application/vnd.openxmlformats-officedocument.presentationml.slide+xml"/>
  <Override PartName="/ppt/slides/slide22.xml" ContentType="application/vnd.openxmlformats-officedocument.presentationml.slide+xml"/>
  <Override PartName="/ppt/slides/slide48.xml" ContentType="application/vnd.openxmlformats-officedocument.presentationml.slide+xml"/>
  <Override PartName="/ppt/slides/slide23.xml" ContentType="application/vnd.openxmlformats-officedocument.presentationml.slide+xml"/>
  <Override PartName="/ppt/slides/slide49.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55.xml" ContentType="application/vnd.openxmlformats-officedocument.presentationml.slide+xml"/>
  <Override PartName="/ppt/slides/slide30.xml" ContentType="application/vnd.openxmlformats-officedocument.presentationml.slide+xml"/>
  <Override PartName="/ppt/slides/slide56.xml" ContentType="application/vnd.openxmlformats-officedocument.presentationml.slide+xml"/>
  <Override PartName="/ppt/slides/slide31.xml" ContentType="application/vnd.openxmlformats-officedocument.presentationml.slide+xml"/>
  <Override PartName="/ppt/slides/slide57.xml" ContentType="application/vnd.openxmlformats-officedocument.presentationml.slide+xml"/>
  <Override PartName="/ppt/slides/slide32.xml" ContentType="application/vnd.openxmlformats-officedocument.presentationml.slide+xml"/>
  <Override PartName="/ppt/slides/slide58.xml" ContentType="application/vnd.openxmlformats-officedocument.presentationml.slide+xml"/>
  <Override PartName="/ppt/slides/slide33.xml" ContentType="application/vnd.openxmlformats-officedocument.presentationml.slide+xml"/>
  <Override PartName="/ppt/slides/slide59.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35.xml" ContentType="application/vnd.openxmlformats-officedocument.presentationml.slide+xml"/>
  <Override PartName="/ppt/slides/slide11.xml" ContentType="application/vnd.openxmlformats-officedocument.presentationml.slide+xml"/>
  <Override PartName="/ppt/slides/slide36.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3.xml" ContentType="application/vnd.openxmlformats-officedocument.presentationml.slide+xml"/>
  <Override PartName="/ppt/slides/_rels/slide67.xml.rels" ContentType="application/vnd.openxmlformats-package.relationships+xml"/>
  <Override PartName="/ppt/slides/_rels/slide66.xml.rels" ContentType="application/vnd.openxmlformats-package.relationships+xml"/>
  <Override PartName="/ppt/slides/_rels/slide65.xml.rels" ContentType="application/vnd.openxmlformats-package.relationships+xml"/>
  <Override PartName="/ppt/slides/_rels/slide64.xml.rels" ContentType="application/vnd.openxmlformats-package.relationships+xml"/>
  <Override PartName="/ppt/slides/_rels/slide63.xml.rels" ContentType="application/vnd.openxmlformats-package.relationships+xml"/>
  <Override PartName="/ppt/slides/_rels/slide62.xml.rels" ContentType="application/vnd.openxmlformats-package.relationships+xml"/>
  <Override PartName="/ppt/slides/_rels/slide61.xml.rels" ContentType="application/vnd.openxmlformats-package.relationships+xml"/>
  <Override PartName="/ppt/slides/_rels/slide57.xml.rels" ContentType="application/vnd.openxmlformats-package.relationships+xml"/>
  <Override PartName="/ppt/slides/_rels/slide56.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53.xml.rels" ContentType="application/vnd.openxmlformats-package.relationships+xml"/>
  <Override PartName="/ppt/slides/_rels/slide52.xml.rels" ContentType="application/vnd.openxmlformats-package.relationships+xml"/>
  <Override PartName="/ppt/slides/_rels/slide51.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48.xml.rels" ContentType="application/vnd.openxmlformats-package.relationships+xml"/>
  <Override PartName="/ppt/slides/_rels/slide44.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59.xml.rels" ContentType="application/vnd.openxmlformats-package.relationships+xml"/>
  <Override PartName="/ppt/slides/_rels/slide12.xml.rels" ContentType="application/vnd.openxmlformats-package.relationships+xml"/>
  <Override PartName="/ppt/slides/_rels/slide58.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34.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3.xml.rels" ContentType="application/vnd.openxmlformats-package.relationships+xml"/>
  <Override PartName="/ppt/slides/_rels/slide3.xml.rels" ContentType="application/vnd.openxmlformats-package.relationships+xml"/>
  <Override PartName="/ppt/slides/_rels/slide45.xml.rels" ContentType="application/vnd.openxmlformats-package.relationships+xml"/>
  <Override PartName="/ppt/slides/_rels/slide4.xml.rels" ContentType="application/vnd.openxmlformats-package.relationships+xml"/>
  <Override PartName="/ppt/slides/_rels/slide35.xml.rels" ContentType="application/vnd.openxmlformats-package.relationships+xml"/>
  <Override PartName="/ppt/slides/_rels/slide5.xml.rels" ContentType="application/vnd.openxmlformats-package.relationships+xml"/>
  <Override PartName="/ppt/slides/_rels/slide36.xml.rels" ContentType="application/vnd.openxmlformats-package.relationships+xml"/>
  <Override PartName="/ppt/slides/_rels/slide6.xml.rels" ContentType="application/vnd.openxmlformats-package.relationships+xml"/>
  <Override PartName="/ppt/slides/_rels/slide17.xml.rels" ContentType="application/vnd.openxmlformats-package.relationships+xml"/>
  <Override PartName="/ppt/slides/_rels/slide46.xml.rels" ContentType="application/vnd.openxmlformats-package.relationships+xml"/>
  <Override PartName="/ppt/slides/_rels/slide18.xml.rels" ContentType="application/vnd.openxmlformats-package.relationships+xml"/>
  <Override PartName="/ppt/slides/_rels/slide47.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0.xml.rels" ContentType="application/vnd.openxmlformats-package.relationships+xml"/>
  <Override PartName="/ppt/slides/_rels/slide25.xml.rels" ContentType="application/vnd.openxmlformats-package.relationships+xml"/>
  <Override PartName="/ppt/slides/_rels/slide31.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60.xml.rels" ContentType="application/vnd.openxmlformats-package.relationships+xml"/>
  <Override PartName="/ppt/slides/_rels/slide32.xml.rels" ContentType="application/vnd.openxmlformats-package.relationships+xml"/>
  <Override PartName="/ppt/slides/_rels/slide28.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slide17.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Lst>
  <p:sldSz cx="12192000" cy="6858000"/>
  <p:notesSz cx="7772400" cy="10058400"/>
</p:presentation>
</file>

<file path=ppt/commentAuthors.xml><?xml version="1.0" encoding="utf-8"?>
<p:cmAuthorLst xmlns:p="http://schemas.openxmlformats.org/presentationml/2006/main">
  <p:cmAuthor id="0" name="" initials="" lastIdx="7" clrIdx="0"/>
</p:cmAuthorLst>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70" Type="http://schemas.openxmlformats.org/officeDocument/2006/relationships/slide" Target="slides/slide67.xml"/><Relationship Id="rId71" Type="http://schemas.openxmlformats.org/officeDocument/2006/relationships/commentAuthors" Target="commentAuthors.xml"/>
</Relationships>
</file>

<file path=ppt/comments/comment11.xml><?xml version="1.0" encoding="utf-8"?>
<p:cmLst xmlns:p="http://schemas.openxmlformats.org/presentationml/2006/main">
  <p:cm authorId="0" dt="2020-10-16T15:23:02.000000000" idx="1">
    <p:pos x="3959" y="1799"/>
    <p:text>With observation I found out that docstrings can be typed with double and single quotes without tripling it just like a normal string right after the definition of the fucntion and would work like a normal docstring
Def func():
	”just a normal string inside single double quotes”
	return None</p:text>
  </p:cm>
</p:cmLst>
</file>

<file path=ppt/comments/comment19.xml><?xml version="1.0" encoding="utf-8"?>
<p:cmLst xmlns:p="http://schemas.openxmlformats.org/presentationml/2006/main">
  <p:cm authorId="0" dt="2020-10-16T12:52:03.000000000" idx="2">
    <p:pos x="4679" y="1440"/>
    <p:text>In python 3 , an x=0 object has size of 24 , while x=other_than_zero has size of 28,32,… and so on, some of the 24 initial bytes are used in refcount and reference to the object.
Refcount is used to automatically deallocate an object from the memory when its not referenced in the program any more.</p:text>
  </p:cm>
  <p:cm authorId="0" dt="2020-10-16T12:49:35.000000000" idx="3">
    <p:pos x="360" y="3599"/>
    <p:text>Check comment 1 for why getsize of returning 28.</p:text>
  </p:cm>
  <p:cm authorId="0" dt="2020-10-16T12:59:02.000000000" idx="4">
    <p:pos x="1080" y="2519"/>
    <p:text>Can also be defined with x = int()
As int() returns 0 with no arguments returns 0</p:text>
  </p:cm>
</p:cmLst>
</file>

<file path=ppt/comments/comment20.xml><?xml version="1.0" encoding="utf-8"?>
<p:cmLst xmlns:p="http://schemas.openxmlformats.org/presentationml/2006/main">
  <p:cm authorId="0" dt="2020-10-16T12:49:01.000000000" idx="5">
    <p:pos x="360" y="3599"/>
    <p:text>Floating point numbers is limited to 24 bytes no more no less so the value stored is always truncated to match 24 bytes or less</p:text>
  </p:cm>
  <p:cm authorId="0" dt="2020-10-16T13:00:10.000000000" idx="6">
    <p:pos x="1080" y="2159"/>
    <p:text>Can also be defined with x = float()
As float() with no arguments returns 0.0</p:text>
  </p:cm>
</p:cmLst>
</file>

<file path=ppt/comments/comment29.xml><?xml version="1.0" encoding="utf-8"?>
<p:cmLst xmlns:p="http://schemas.openxmlformats.org/presentationml/2006/main">
  <p:cm authorId="0" dt="2020-10-16T14:11:18.000000000" idx="7">
    <p:pos x="3599" y="3239"/>
    <p:text>4.0//3
Would make integer division with result being converted to float
Also 
4//3.0
and 
4.0//3.0</p:text>
  </p:cm>
</p:cmLst>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a:t>
            </a:r>
            <a:r>
              <a:rPr b="0" lang="en-US" sz="4400" spc="-1" strike="noStrike">
                <a:latin typeface="Arial"/>
              </a:rPr>
              <a:t>the title text </a:t>
            </a:r>
            <a:r>
              <a:rPr b="0" lang="en-US" sz="4400" spc="-1" strike="noStrike">
                <a:latin typeface="Arial"/>
              </a:rPr>
              <a:t>format</a:t>
            </a:r>
            <a:endParaRPr b="0" lang="en-US" sz="44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a:t>
            </a:r>
            <a:r>
              <a:rPr b="0" lang="en-US" sz="4400" spc="-1" strike="noStrike">
                <a:latin typeface="Arial"/>
              </a:rPr>
              <a:t>li</a:t>
            </a:r>
            <a:r>
              <a:rPr b="0" lang="en-US" sz="4400" spc="-1" strike="noStrike">
                <a:latin typeface="Arial"/>
              </a:rPr>
              <a:t>c</a:t>
            </a:r>
            <a:r>
              <a:rPr b="0" lang="en-US" sz="4400" spc="-1" strike="noStrike">
                <a:latin typeface="Arial"/>
              </a:rPr>
              <a:t>k </a:t>
            </a:r>
            <a:r>
              <a:rPr b="0" lang="en-US" sz="4400" spc="-1" strike="noStrike">
                <a:latin typeface="Arial"/>
              </a:rPr>
              <a:t>to </a:t>
            </a:r>
            <a:r>
              <a:rPr b="0" lang="en-US" sz="4400" spc="-1" strike="noStrike">
                <a:latin typeface="Arial"/>
              </a:rPr>
              <a:t>e</a:t>
            </a:r>
            <a:r>
              <a:rPr b="0" lang="en-US" sz="4400" spc="-1" strike="noStrike">
                <a:latin typeface="Arial"/>
              </a:rPr>
              <a:t>di</a:t>
            </a:r>
            <a:r>
              <a:rPr b="0" lang="en-US" sz="4400" spc="-1" strike="noStrike">
                <a:latin typeface="Arial"/>
              </a:rPr>
              <a:t>t </a:t>
            </a:r>
            <a:r>
              <a:rPr b="0" lang="en-US" sz="4400" spc="-1" strike="noStrike">
                <a:latin typeface="Arial"/>
              </a:rPr>
              <a:t>th</a:t>
            </a:r>
            <a:r>
              <a:rPr b="0" lang="en-US" sz="4400" spc="-1" strike="noStrike">
                <a:latin typeface="Arial"/>
              </a:rPr>
              <a:t>e </a:t>
            </a:r>
            <a:r>
              <a:rPr b="0" lang="en-US" sz="4400" spc="-1" strike="noStrike">
                <a:latin typeface="Arial"/>
              </a:rPr>
              <a:t>tit</a:t>
            </a:r>
            <a:r>
              <a:rPr b="0" lang="en-US" sz="4400" spc="-1" strike="noStrike">
                <a:latin typeface="Arial"/>
              </a:rPr>
              <a:t>le </a:t>
            </a:r>
            <a:r>
              <a:rPr b="0" lang="en-US" sz="4400" spc="-1" strike="noStrike">
                <a:latin typeface="Arial"/>
              </a:rPr>
              <a:t>te</a:t>
            </a:r>
            <a:r>
              <a:rPr b="0" lang="en-US" sz="4400" spc="-1" strike="noStrike">
                <a:latin typeface="Arial"/>
              </a:rPr>
              <a:t>xt </a:t>
            </a:r>
            <a:r>
              <a:rPr b="0" lang="en-US" sz="4400" spc="-1" strike="noStrike">
                <a:latin typeface="Arial"/>
              </a:rPr>
              <a:t>fo</a:t>
            </a:r>
            <a:r>
              <a:rPr b="0" lang="en-US" sz="4400" spc="-1" strike="noStrike">
                <a:latin typeface="Arial"/>
              </a:rPr>
              <a:t>r</a:t>
            </a:r>
            <a:r>
              <a:rPr b="0" lang="en-US" sz="4400" spc="-1" strike="noStrike">
                <a:latin typeface="Arial"/>
              </a:rPr>
              <a:t>m</a:t>
            </a:r>
            <a:r>
              <a:rPr b="0" lang="en-US" sz="4400" spc="-1" strike="noStrike">
                <a:latin typeface="Arial"/>
              </a:rPr>
              <a:t>at</a:t>
            </a:r>
            <a:endParaRPr b="0" lang="en-US" sz="4400" spc="-1" strike="noStrike">
              <a:latin typeface="Arial"/>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slideLayout" Target="../slideLayouts/slideLayout13.xml"/><Relationship Id="rId8" Type="http://schemas.openxmlformats.org/officeDocument/2006/relationships/comments" Target="../comments/comment11.xml"/>
</Relationships>
</file>

<file path=ppt/slides/_rels/slide12.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image" Target="../media/image68.png"/><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78.png"/><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image" Target="../media/image83.png"/><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image" Target="../media/image87.png"/><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slideLayout" Target="../slideLayouts/slideLayout13.xml"/><Relationship Id="rId6" Type="http://schemas.openxmlformats.org/officeDocument/2006/relationships/comments" Target="../comments/comment19.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91.png"/><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slideLayout" Target="../slideLayouts/slideLayout13.xml"/><Relationship Id="rId6" Type="http://schemas.openxmlformats.org/officeDocument/2006/relationships/comments" Target="../comments/comment20.xml"/>
</Relationships>
</file>

<file path=ppt/slides/_rels/slide21.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image" Target="../media/image95.png"/><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image" Target="../media/image99.png"/><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image" Target="../media/image103.png"/><Relationship Id="rId3" Type="http://schemas.openxmlformats.org/officeDocument/2006/relationships/image" Target="../media/image104.png"/><Relationship Id="rId4" Type="http://schemas.openxmlformats.org/officeDocument/2006/relationships/image" Target="../media/image105.png"/><Relationship Id="rId5"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07.png"/><Relationship Id="rId3" Type="http://schemas.openxmlformats.org/officeDocument/2006/relationships/image" Target="../media/image108.png"/><Relationship Id="rId4" Type="http://schemas.openxmlformats.org/officeDocument/2006/relationships/image" Target="../media/image109.png"/><Relationship Id="rId5"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image" Target="../media/image111.png"/><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image" Target="../media/image115.png"/><Relationship Id="rId3" Type="http://schemas.openxmlformats.org/officeDocument/2006/relationships/image" Target="../media/image116.png"/><Relationship Id="rId4" Type="http://schemas.openxmlformats.org/officeDocument/2006/relationships/image" Target="../media/image117.png"/><Relationship Id="rId5"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image" Target="../media/image119.png"/><Relationship Id="rId3" Type="http://schemas.openxmlformats.org/officeDocument/2006/relationships/image" Target="../media/image120.png"/><Relationship Id="rId4" Type="http://schemas.openxmlformats.org/officeDocument/2006/relationships/image" Target="../media/image121.png"/><Relationship Id="rId5"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122.png"/><Relationship Id="rId2" Type="http://schemas.openxmlformats.org/officeDocument/2006/relationships/image" Target="../media/image123.png"/><Relationship Id="rId3" Type="http://schemas.openxmlformats.org/officeDocument/2006/relationships/image" Target="../media/image124.png"/><Relationship Id="rId4" Type="http://schemas.openxmlformats.org/officeDocument/2006/relationships/image" Target="../media/image125.png"/><Relationship Id="rId5"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126.png"/><Relationship Id="rId2" Type="http://schemas.openxmlformats.org/officeDocument/2006/relationships/image" Target="../media/image127.png"/><Relationship Id="rId3" Type="http://schemas.openxmlformats.org/officeDocument/2006/relationships/image" Target="../media/image128.png"/><Relationship Id="rId4" Type="http://schemas.openxmlformats.org/officeDocument/2006/relationships/image" Target="../media/image129.png"/><Relationship Id="rId5" Type="http://schemas.openxmlformats.org/officeDocument/2006/relationships/slideLayout" Target="../slideLayouts/slideLayout13.xml"/><Relationship Id="rId6" Type="http://schemas.openxmlformats.org/officeDocument/2006/relationships/comments" Target="../comments/comment29.xml"/>
</Relationships>
</file>

<file path=ppt/slides/_rels/slide3.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130.png"/><Relationship Id="rId2" Type="http://schemas.openxmlformats.org/officeDocument/2006/relationships/image" Target="../media/image131.png"/><Relationship Id="rId3" Type="http://schemas.openxmlformats.org/officeDocument/2006/relationships/image" Target="../media/image132.png"/><Relationship Id="rId4" Type="http://schemas.openxmlformats.org/officeDocument/2006/relationships/image" Target="../media/image133.png"/><Relationship Id="rId5"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134.png"/><Relationship Id="rId2" Type="http://schemas.openxmlformats.org/officeDocument/2006/relationships/image" Target="../media/image135.png"/><Relationship Id="rId3" Type="http://schemas.openxmlformats.org/officeDocument/2006/relationships/image" Target="../media/image136.png"/><Relationship Id="rId4" Type="http://schemas.openxmlformats.org/officeDocument/2006/relationships/image" Target="../media/image137.png"/><Relationship Id="rId5"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138.png"/><Relationship Id="rId2" Type="http://schemas.openxmlformats.org/officeDocument/2006/relationships/image" Target="../media/image139.png"/><Relationship Id="rId3" Type="http://schemas.openxmlformats.org/officeDocument/2006/relationships/image" Target="../media/image140.png"/><Relationship Id="rId4" Type="http://schemas.openxmlformats.org/officeDocument/2006/relationships/image" Target="../media/image141.png"/><Relationship Id="rId5"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142.png"/><Relationship Id="rId2" Type="http://schemas.openxmlformats.org/officeDocument/2006/relationships/image" Target="../media/image143.png"/><Relationship Id="rId3" Type="http://schemas.openxmlformats.org/officeDocument/2006/relationships/image" Target="../media/image144.png"/><Relationship Id="rId4" Type="http://schemas.openxmlformats.org/officeDocument/2006/relationships/image" Target="../media/image145.png"/><Relationship Id="rId5"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146.png"/><Relationship Id="rId2" Type="http://schemas.openxmlformats.org/officeDocument/2006/relationships/image" Target="../media/image147.png"/><Relationship Id="rId3" Type="http://schemas.openxmlformats.org/officeDocument/2006/relationships/image" Target="../media/image148.png"/><Relationship Id="rId4" Type="http://schemas.openxmlformats.org/officeDocument/2006/relationships/image" Target="../media/image149.png"/><Relationship Id="rId5"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150.png"/><Relationship Id="rId2" Type="http://schemas.openxmlformats.org/officeDocument/2006/relationships/image" Target="../media/image151.png"/><Relationship Id="rId3" Type="http://schemas.openxmlformats.org/officeDocument/2006/relationships/image" Target="../media/image152.png"/><Relationship Id="rId4" Type="http://schemas.openxmlformats.org/officeDocument/2006/relationships/image" Target="../media/image153.png"/><Relationship Id="rId5"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154.png"/><Relationship Id="rId2" Type="http://schemas.openxmlformats.org/officeDocument/2006/relationships/image" Target="../media/image155.png"/><Relationship Id="rId3" Type="http://schemas.openxmlformats.org/officeDocument/2006/relationships/image" Target="../media/image156.png"/><Relationship Id="rId4" Type="http://schemas.openxmlformats.org/officeDocument/2006/relationships/image" Target="../media/image157.png"/><Relationship Id="rId5"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158.png"/><Relationship Id="rId2" Type="http://schemas.openxmlformats.org/officeDocument/2006/relationships/image" Target="../media/image159.png"/><Relationship Id="rId3" Type="http://schemas.openxmlformats.org/officeDocument/2006/relationships/image" Target="../media/image160.png"/><Relationship Id="rId4" Type="http://schemas.openxmlformats.org/officeDocument/2006/relationships/image" Target="../media/image161.png"/><Relationship Id="rId5"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162.png"/><Relationship Id="rId2" Type="http://schemas.openxmlformats.org/officeDocument/2006/relationships/image" Target="../media/image163.png"/><Relationship Id="rId3" Type="http://schemas.openxmlformats.org/officeDocument/2006/relationships/image" Target="../media/image164.png"/><Relationship Id="rId4" Type="http://schemas.openxmlformats.org/officeDocument/2006/relationships/image" Target="../media/image165.png"/><Relationship Id="rId5"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166.png"/><Relationship Id="rId2" Type="http://schemas.openxmlformats.org/officeDocument/2006/relationships/image" Target="../media/image167.png"/><Relationship Id="rId3" Type="http://schemas.openxmlformats.org/officeDocument/2006/relationships/image" Target="../media/image168.png"/><Relationship Id="rId4" Type="http://schemas.openxmlformats.org/officeDocument/2006/relationships/image" Target="../media/image169.png"/><Relationship Id="rId5"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170.png"/><Relationship Id="rId2" Type="http://schemas.openxmlformats.org/officeDocument/2006/relationships/image" Target="../media/image171.png"/><Relationship Id="rId3" Type="http://schemas.openxmlformats.org/officeDocument/2006/relationships/image" Target="../media/image172.png"/><Relationship Id="rId4" Type="http://schemas.openxmlformats.org/officeDocument/2006/relationships/image" Target="../media/image173.png"/><Relationship Id="rId5"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174.png"/><Relationship Id="rId2" Type="http://schemas.openxmlformats.org/officeDocument/2006/relationships/image" Target="../media/image175.png"/><Relationship Id="rId3" Type="http://schemas.openxmlformats.org/officeDocument/2006/relationships/image" Target="../media/image176.png"/><Relationship Id="rId4" Type="http://schemas.openxmlformats.org/officeDocument/2006/relationships/image" Target="../media/image177.png"/><Relationship Id="rId5"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178.png"/><Relationship Id="rId2" Type="http://schemas.openxmlformats.org/officeDocument/2006/relationships/image" Target="../media/image179.png"/><Relationship Id="rId3" Type="http://schemas.openxmlformats.org/officeDocument/2006/relationships/image" Target="../media/image180.png"/><Relationship Id="rId4" Type="http://schemas.openxmlformats.org/officeDocument/2006/relationships/image" Target="../media/image181.png"/><Relationship Id="rId5" Type="http://schemas.openxmlformats.org/officeDocument/2006/relationships/image" Target="../media/image182.png"/><Relationship Id="rId6"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183.png"/><Relationship Id="rId2" Type="http://schemas.openxmlformats.org/officeDocument/2006/relationships/image" Target="../media/image184.png"/><Relationship Id="rId3" Type="http://schemas.openxmlformats.org/officeDocument/2006/relationships/image" Target="../media/image185.png"/><Relationship Id="rId4" Type="http://schemas.openxmlformats.org/officeDocument/2006/relationships/image" Target="../media/image186.png"/><Relationship Id="rId5" Type="http://schemas.openxmlformats.org/officeDocument/2006/relationships/image" Target="../media/image187.png"/><Relationship Id="rId6"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188.png"/><Relationship Id="rId2" Type="http://schemas.openxmlformats.org/officeDocument/2006/relationships/image" Target="../media/image189.png"/><Relationship Id="rId3" Type="http://schemas.openxmlformats.org/officeDocument/2006/relationships/image" Target="../media/image190.png"/><Relationship Id="rId4" Type="http://schemas.openxmlformats.org/officeDocument/2006/relationships/image" Target="../media/image191.png"/><Relationship Id="rId5" Type="http://schemas.openxmlformats.org/officeDocument/2006/relationships/image" Target="../media/image192.png"/><Relationship Id="rId6"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193.png"/><Relationship Id="rId2" Type="http://schemas.openxmlformats.org/officeDocument/2006/relationships/image" Target="../media/image194.png"/><Relationship Id="rId3" Type="http://schemas.openxmlformats.org/officeDocument/2006/relationships/image" Target="../media/image195.png"/><Relationship Id="rId4" Type="http://schemas.openxmlformats.org/officeDocument/2006/relationships/image" Target="../media/image196.png"/><Relationship Id="rId5" Type="http://schemas.openxmlformats.org/officeDocument/2006/relationships/image" Target="../media/image197.png"/><Relationship Id="rId6"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198.png"/><Relationship Id="rId2" Type="http://schemas.openxmlformats.org/officeDocument/2006/relationships/image" Target="../media/image199.png"/><Relationship Id="rId3" Type="http://schemas.openxmlformats.org/officeDocument/2006/relationships/image" Target="../media/image200.png"/><Relationship Id="rId4" Type="http://schemas.openxmlformats.org/officeDocument/2006/relationships/image" Target="../media/image201.png"/><Relationship Id="rId5" Type="http://schemas.openxmlformats.org/officeDocument/2006/relationships/image" Target="../media/image202.png"/><Relationship Id="rId6" Type="http://schemas.openxmlformats.org/officeDocument/2006/relationships/image" Target="../media/image203.png"/><Relationship Id="rId7"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204.png"/><Relationship Id="rId2" Type="http://schemas.openxmlformats.org/officeDocument/2006/relationships/image" Target="../media/image205.png"/><Relationship Id="rId3" Type="http://schemas.openxmlformats.org/officeDocument/2006/relationships/image" Target="../media/image206.png"/><Relationship Id="rId4" Type="http://schemas.openxmlformats.org/officeDocument/2006/relationships/image" Target="../media/image207.png"/><Relationship Id="rId5" Type="http://schemas.openxmlformats.org/officeDocument/2006/relationships/image" Target="../media/image208.png"/><Relationship Id="rId6" Type="http://schemas.openxmlformats.org/officeDocument/2006/relationships/image" Target="../media/image209.png"/><Relationship Id="rId7"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210.png"/><Relationship Id="rId2" Type="http://schemas.openxmlformats.org/officeDocument/2006/relationships/image" Target="../media/image211.png"/><Relationship Id="rId3" Type="http://schemas.openxmlformats.org/officeDocument/2006/relationships/image" Target="../media/image212.png"/><Relationship Id="rId4" Type="http://schemas.openxmlformats.org/officeDocument/2006/relationships/image" Target="../media/image213.png"/><Relationship Id="rId5" Type="http://schemas.openxmlformats.org/officeDocument/2006/relationships/image" Target="../media/image214.png"/><Relationship Id="rId6" Type="http://schemas.openxmlformats.org/officeDocument/2006/relationships/image" Target="../media/image215.png"/><Relationship Id="rId7"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216.png"/><Relationship Id="rId2" Type="http://schemas.openxmlformats.org/officeDocument/2006/relationships/image" Target="../media/image217.png"/><Relationship Id="rId3" Type="http://schemas.openxmlformats.org/officeDocument/2006/relationships/image" Target="../media/image218.png"/><Relationship Id="rId4" Type="http://schemas.openxmlformats.org/officeDocument/2006/relationships/image" Target="../media/image219.png"/><Relationship Id="rId5"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jpeg"/><Relationship Id="rId6" Type="http://schemas.openxmlformats.org/officeDocument/2006/relationships/image" Target="../media/image20.jpeg"/><Relationship Id="rId7"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220.png"/><Relationship Id="rId2" Type="http://schemas.openxmlformats.org/officeDocument/2006/relationships/image" Target="../media/image221.png"/><Relationship Id="rId3" Type="http://schemas.openxmlformats.org/officeDocument/2006/relationships/image" Target="../media/image222.png"/><Relationship Id="rId4" Type="http://schemas.openxmlformats.org/officeDocument/2006/relationships/image" Target="../media/image223.png"/><Relationship Id="rId5" Type="http://schemas.openxmlformats.org/officeDocument/2006/relationships/image" Target="../media/image224.png"/><Relationship Id="rId6" Type="http://schemas.openxmlformats.org/officeDocument/2006/relationships/image" Target="../media/image225.png"/><Relationship Id="rId7"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226.png"/><Relationship Id="rId2" Type="http://schemas.openxmlformats.org/officeDocument/2006/relationships/image" Target="../media/image227.png"/><Relationship Id="rId3" Type="http://schemas.openxmlformats.org/officeDocument/2006/relationships/image" Target="../media/image228.png"/><Relationship Id="rId4" Type="http://schemas.openxmlformats.org/officeDocument/2006/relationships/image" Target="../media/image229.png"/><Relationship Id="rId5" Type="http://schemas.openxmlformats.org/officeDocument/2006/relationships/image" Target="../media/image230.png"/><Relationship Id="rId6" Type="http://schemas.openxmlformats.org/officeDocument/2006/relationships/image" Target="../media/image231.png"/><Relationship Id="rId7"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image" Target="../media/image232.png"/><Relationship Id="rId2" Type="http://schemas.openxmlformats.org/officeDocument/2006/relationships/image" Target="../media/image233.png"/><Relationship Id="rId3" Type="http://schemas.openxmlformats.org/officeDocument/2006/relationships/image" Target="../media/image234.png"/><Relationship Id="rId4" Type="http://schemas.openxmlformats.org/officeDocument/2006/relationships/image" Target="../media/image235.png"/><Relationship Id="rId5" Type="http://schemas.openxmlformats.org/officeDocument/2006/relationships/image" Target="../media/image236.png"/><Relationship Id="rId6" Type="http://schemas.openxmlformats.org/officeDocument/2006/relationships/image" Target="../media/image237.png"/><Relationship Id="rId7"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image" Target="../media/image238.png"/><Relationship Id="rId2" Type="http://schemas.openxmlformats.org/officeDocument/2006/relationships/image" Target="../media/image239.png"/><Relationship Id="rId3" Type="http://schemas.openxmlformats.org/officeDocument/2006/relationships/image" Target="../media/image240.png"/><Relationship Id="rId4" Type="http://schemas.openxmlformats.org/officeDocument/2006/relationships/image" Target="../media/image241.png"/><Relationship Id="rId5" Type="http://schemas.openxmlformats.org/officeDocument/2006/relationships/image" Target="../media/image242.png"/><Relationship Id="rId6"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image" Target="../media/image243.png"/><Relationship Id="rId2" Type="http://schemas.openxmlformats.org/officeDocument/2006/relationships/image" Target="../media/image244.png"/><Relationship Id="rId3" Type="http://schemas.openxmlformats.org/officeDocument/2006/relationships/image" Target="../media/image245.png"/><Relationship Id="rId4" Type="http://schemas.openxmlformats.org/officeDocument/2006/relationships/image" Target="../media/image246.png"/><Relationship Id="rId5" Type="http://schemas.openxmlformats.org/officeDocument/2006/relationships/image" Target="../media/image247.png"/><Relationship Id="rId6" Type="http://schemas.openxmlformats.org/officeDocument/2006/relationships/image" Target="../media/image248.png"/><Relationship Id="rId7"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image" Target="../media/image249.png"/><Relationship Id="rId2" Type="http://schemas.openxmlformats.org/officeDocument/2006/relationships/image" Target="../media/image250.png"/><Relationship Id="rId3" Type="http://schemas.openxmlformats.org/officeDocument/2006/relationships/image" Target="../media/image251.png"/><Relationship Id="rId4" Type="http://schemas.openxmlformats.org/officeDocument/2006/relationships/image" Target="../media/image252.png"/><Relationship Id="rId5" Type="http://schemas.openxmlformats.org/officeDocument/2006/relationships/image" Target="../media/image253.png"/><Relationship Id="rId6"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image" Target="../media/image254.png"/><Relationship Id="rId2" Type="http://schemas.openxmlformats.org/officeDocument/2006/relationships/image" Target="../media/image255.png"/><Relationship Id="rId3" Type="http://schemas.openxmlformats.org/officeDocument/2006/relationships/image" Target="../media/image256.png"/><Relationship Id="rId4" Type="http://schemas.openxmlformats.org/officeDocument/2006/relationships/image" Target="../media/image257.png"/><Relationship Id="rId5" Type="http://schemas.openxmlformats.org/officeDocument/2006/relationships/image" Target="../media/image258.png"/><Relationship Id="rId6"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image" Target="../media/image259.png"/><Relationship Id="rId2" Type="http://schemas.openxmlformats.org/officeDocument/2006/relationships/image" Target="../media/image260.png"/><Relationship Id="rId3" Type="http://schemas.openxmlformats.org/officeDocument/2006/relationships/image" Target="../media/image261.png"/><Relationship Id="rId4" Type="http://schemas.openxmlformats.org/officeDocument/2006/relationships/image" Target="../media/image262.png"/><Relationship Id="rId5" Type="http://schemas.openxmlformats.org/officeDocument/2006/relationships/image" Target="../media/image263.png"/><Relationship Id="rId6"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image" Target="../media/image264.png"/><Relationship Id="rId2" Type="http://schemas.openxmlformats.org/officeDocument/2006/relationships/image" Target="../media/image265.png"/><Relationship Id="rId3" Type="http://schemas.openxmlformats.org/officeDocument/2006/relationships/image" Target="../media/image266.png"/><Relationship Id="rId4" Type="http://schemas.openxmlformats.org/officeDocument/2006/relationships/image" Target="../media/image267.png"/><Relationship Id="rId5" Type="http://schemas.openxmlformats.org/officeDocument/2006/relationships/image" Target="../media/image268.png"/><Relationship Id="rId6"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image" Target="../media/image269.png"/><Relationship Id="rId2" Type="http://schemas.openxmlformats.org/officeDocument/2006/relationships/image" Target="../media/image270.png"/><Relationship Id="rId3" Type="http://schemas.openxmlformats.org/officeDocument/2006/relationships/image" Target="../media/image271.png"/><Relationship Id="rId4" Type="http://schemas.openxmlformats.org/officeDocument/2006/relationships/image" Target="../media/image272.png"/><Relationship Id="rId5" Type="http://schemas.openxmlformats.org/officeDocument/2006/relationships/image" Target="../media/image273.png"/><Relationship Id="rId6" Type="http://schemas.openxmlformats.org/officeDocument/2006/relationships/image" Target="../media/image274.png"/><Relationship Id="rId7"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hyperlink" Target="http://www.python.org/" TargetMode="Externa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image" Target="../media/image275.png"/><Relationship Id="rId2" Type="http://schemas.openxmlformats.org/officeDocument/2006/relationships/image" Target="../media/image276.png"/><Relationship Id="rId3" Type="http://schemas.openxmlformats.org/officeDocument/2006/relationships/image" Target="../media/image277.png"/><Relationship Id="rId4" Type="http://schemas.openxmlformats.org/officeDocument/2006/relationships/image" Target="../media/image278.png"/><Relationship Id="rId5" Type="http://schemas.openxmlformats.org/officeDocument/2006/relationships/image" Target="../media/image279.png"/><Relationship Id="rId6" Type="http://schemas.openxmlformats.org/officeDocument/2006/relationships/image" Target="../media/image280.png"/><Relationship Id="rId7"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image" Target="../media/image281.png"/><Relationship Id="rId2" Type="http://schemas.openxmlformats.org/officeDocument/2006/relationships/image" Target="../media/image282.png"/><Relationship Id="rId3" Type="http://schemas.openxmlformats.org/officeDocument/2006/relationships/image" Target="../media/image283.png"/><Relationship Id="rId4" Type="http://schemas.openxmlformats.org/officeDocument/2006/relationships/image" Target="../media/image284.png"/><Relationship Id="rId5" Type="http://schemas.openxmlformats.org/officeDocument/2006/relationships/image" Target="../media/image285.png"/><Relationship Id="rId6" Type="http://schemas.openxmlformats.org/officeDocument/2006/relationships/image" Target="../media/image286.png"/><Relationship Id="rId7"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image" Target="../media/image287.png"/><Relationship Id="rId2" Type="http://schemas.openxmlformats.org/officeDocument/2006/relationships/image" Target="../media/image288.png"/><Relationship Id="rId3" Type="http://schemas.openxmlformats.org/officeDocument/2006/relationships/image" Target="../media/image289.png"/><Relationship Id="rId4" Type="http://schemas.openxmlformats.org/officeDocument/2006/relationships/image" Target="../media/image290.png"/><Relationship Id="rId5" Type="http://schemas.openxmlformats.org/officeDocument/2006/relationships/image" Target="../media/image291.png"/><Relationship Id="rId6" Type="http://schemas.openxmlformats.org/officeDocument/2006/relationships/image" Target="../media/image292.png"/><Relationship Id="rId7"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image" Target="../media/image293.png"/><Relationship Id="rId2" Type="http://schemas.openxmlformats.org/officeDocument/2006/relationships/image" Target="../media/image294.png"/><Relationship Id="rId3" Type="http://schemas.openxmlformats.org/officeDocument/2006/relationships/image" Target="../media/image295.png"/><Relationship Id="rId4" Type="http://schemas.openxmlformats.org/officeDocument/2006/relationships/image" Target="../media/image296.png"/><Relationship Id="rId5" Type="http://schemas.openxmlformats.org/officeDocument/2006/relationships/image" Target="../media/image297.png"/><Relationship Id="rId6" Type="http://schemas.openxmlformats.org/officeDocument/2006/relationships/image" Target="../media/image298.png"/><Relationship Id="rId7"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image" Target="../media/image299.png"/><Relationship Id="rId2" Type="http://schemas.openxmlformats.org/officeDocument/2006/relationships/image" Target="../media/image300.png"/><Relationship Id="rId3" Type="http://schemas.openxmlformats.org/officeDocument/2006/relationships/image" Target="../media/image301.png"/><Relationship Id="rId4" Type="http://schemas.openxmlformats.org/officeDocument/2006/relationships/image" Target="../media/image302.png"/><Relationship Id="rId5" Type="http://schemas.openxmlformats.org/officeDocument/2006/relationships/image" Target="../media/image303.png"/><Relationship Id="rId6" Type="http://schemas.openxmlformats.org/officeDocument/2006/relationships/image" Target="../media/image304.png"/><Relationship Id="rId7"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image" Target="../media/image305.png"/><Relationship Id="rId2" Type="http://schemas.openxmlformats.org/officeDocument/2006/relationships/image" Target="../media/image306.png"/><Relationship Id="rId3" Type="http://schemas.openxmlformats.org/officeDocument/2006/relationships/image" Target="../media/image307.png"/><Relationship Id="rId4" Type="http://schemas.openxmlformats.org/officeDocument/2006/relationships/image" Target="../media/image308.png"/><Relationship Id="rId5" Type="http://schemas.openxmlformats.org/officeDocument/2006/relationships/image" Target="../media/image309.png"/><Relationship Id="rId6" Type="http://schemas.openxmlformats.org/officeDocument/2006/relationships/image" Target="../media/image310.png"/><Relationship Id="rId7"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image" Target="../media/image311.png"/><Relationship Id="rId2" Type="http://schemas.openxmlformats.org/officeDocument/2006/relationships/image" Target="../media/image312.png"/><Relationship Id="rId3" Type="http://schemas.openxmlformats.org/officeDocument/2006/relationships/image" Target="../media/image313.png"/><Relationship Id="rId4" Type="http://schemas.openxmlformats.org/officeDocument/2006/relationships/image" Target="../media/image314.png"/><Relationship Id="rId5" Type="http://schemas.openxmlformats.org/officeDocument/2006/relationships/image" Target="../media/image315.png"/><Relationship Id="rId6"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image" Target="../media/image316.png"/><Relationship Id="rId2"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jpeg"/><Relationship Id="rId7"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76" name="Picture 4" descr=""/>
          <p:cNvPicPr/>
          <p:nvPr/>
        </p:nvPicPr>
        <p:blipFill>
          <a:blip r:embed="rId1"/>
          <a:stretch/>
        </p:blipFill>
        <p:spPr>
          <a:xfrm>
            <a:off x="0" y="0"/>
            <a:ext cx="3007800" cy="3007800"/>
          </a:xfrm>
          <a:prstGeom prst="rect">
            <a:avLst/>
          </a:prstGeom>
          <a:ln>
            <a:noFill/>
          </a:ln>
        </p:spPr>
      </p:pic>
      <p:sp>
        <p:nvSpPr>
          <p:cNvPr id="77" name="CustomShape 1"/>
          <p:cNvSpPr/>
          <p:nvPr/>
        </p:nvSpPr>
        <p:spPr>
          <a:xfrm>
            <a:off x="2926080" y="1737360"/>
            <a:ext cx="6665400" cy="336600"/>
          </a:xfrm>
          <a:prstGeom prst="rect">
            <a:avLst/>
          </a:prstGeom>
          <a:noFill/>
          <a:ln>
            <a:noFill/>
          </a:ln>
        </p:spPr>
        <p:style>
          <a:lnRef idx="0"/>
          <a:fillRef idx="0"/>
          <a:effectRef idx="0"/>
          <a:fontRef idx="minor"/>
        </p:style>
      </p:sp>
      <p:sp>
        <p:nvSpPr>
          <p:cNvPr id="78" name="CustomShape 2"/>
          <p:cNvSpPr/>
          <p:nvPr/>
        </p:nvSpPr>
        <p:spPr>
          <a:xfrm>
            <a:off x="1798200" y="3020400"/>
            <a:ext cx="8585640" cy="12160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8000" spc="-1" strike="noStrike">
                <a:solidFill>
                  <a:srgbClr val="ce181e"/>
                </a:solidFill>
                <a:latin typeface="Arial"/>
                <a:ea typeface="DejaVu Sans"/>
              </a:rPr>
              <a:t>Python Basics</a:t>
            </a:r>
            <a:endParaRPr b="0" lang="en-US" sz="80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2" name="CustomShape 1"/>
          <p:cNvSpPr/>
          <p:nvPr/>
        </p:nvSpPr>
        <p:spPr>
          <a:xfrm>
            <a:off x="352440" y="324000"/>
            <a:ext cx="3021840" cy="8420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433" name="CustomShape 2"/>
          <p:cNvSpPr/>
          <p:nvPr/>
        </p:nvSpPr>
        <p:spPr>
          <a:xfrm>
            <a:off x="352440" y="1235160"/>
            <a:ext cx="3114720" cy="628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Comments</a:t>
            </a:r>
            <a:endParaRPr b="0" lang="en-US" sz="3600" spc="-1" strike="noStrike">
              <a:latin typeface="Arial"/>
            </a:endParaRPr>
          </a:p>
        </p:txBody>
      </p:sp>
      <p:sp>
        <p:nvSpPr>
          <p:cNvPr id="434" name="CustomShape 3"/>
          <p:cNvSpPr/>
          <p:nvPr/>
        </p:nvSpPr>
        <p:spPr>
          <a:xfrm>
            <a:off x="352440" y="1931040"/>
            <a:ext cx="11433240" cy="36615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435" name="Picture 11" descr=""/>
          <p:cNvPicPr/>
          <p:nvPr/>
        </p:nvPicPr>
        <p:blipFill>
          <a:blip r:embed="rId1"/>
          <a:stretch/>
        </p:blipFill>
        <p:spPr>
          <a:xfrm>
            <a:off x="11110680" y="123840"/>
            <a:ext cx="920520" cy="971640"/>
          </a:xfrm>
          <a:prstGeom prst="rect">
            <a:avLst/>
          </a:prstGeom>
          <a:ln>
            <a:noFill/>
          </a:ln>
        </p:spPr>
      </p:pic>
      <p:sp>
        <p:nvSpPr>
          <p:cNvPr id="436" name="CustomShape 4"/>
          <p:cNvSpPr/>
          <p:nvPr/>
        </p:nvSpPr>
        <p:spPr>
          <a:xfrm>
            <a:off x="650268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37" name="CustomShape 5"/>
          <p:cNvSpPr/>
          <p:nvPr/>
        </p:nvSpPr>
        <p:spPr>
          <a:xfrm>
            <a:off x="3777120" y="624240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38" name="CustomShape 6"/>
          <p:cNvSpPr/>
          <p:nvPr/>
        </p:nvSpPr>
        <p:spPr>
          <a:xfrm>
            <a:off x="69483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39" name="CustomShape 7"/>
          <p:cNvSpPr/>
          <p:nvPr/>
        </p:nvSpPr>
        <p:spPr>
          <a:xfrm>
            <a:off x="85809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0" name="CustomShape 8"/>
          <p:cNvSpPr/>
          <p:nvPr/>
        </p:nvSpPr>
        <p:spPr>
          <a:xfrm>
            <a:off x="79275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1" name="CustomShape 9"/>
          <p:cNvSpPr/>
          <p:nvPr/>
        </p:nvSpPr>
        <p:spPr>
          <a:xfrm>
            <a:off x="74242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2" name="CustomShape 10"/>
          <p:cNvSpPr/>
          <p:nvPr/>
        </p:nvSpPr>
        <p:spPr>
          <a:xfrm>
            <a:off x="83412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3" name="CustomShape 11"/>
          <p:cNvSpPr/>
          <p:nvPr/>
        </p:nvSpPr>
        <p:spPr>
          <a:xfrm>
            <a:off x="72655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4" name="CustomShape 12"/>
          <p:cNvSpPr/>
          <p:nvPr/>
        </p:nvSpPr>
        <p:spPr>
          <a:xfrm>
            <a:off x="657216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5" name="CustomShape 13"/>
          <p:cNvSpPr/>
          <p:nvPr/>
        </p:nvSpPr>
        <p:spPr>
          <a:xfrm>
            <a:off x="914112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6" name="CustomShape 14"/>
          <p:cNvSpPr/>
          <p:nvPr/>
        </p:nvSpPr>
        <p:spPr>
          <a:xfrm>
            <a:off x="874620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7" name="CustomShape 15"/>
          <p:cNvSpPr/>
          <p:nvPr/>
        </p:nvSpPr>
        <p:spPr>
          <a:xfrm>
            <a:off x="756684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8" name="CustomShape 16"/>
          <p:cNvSpPr/>
          <p:nvPr/>
        </p:nvSpPr>
        <p:spPr>
          <a:xfrm>
            <a:off x="9368280" y="6356160"/>
            <a:ext cx="2802600" cy="4881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449" name="Picture 12" descr=""/>
          <p:cNvPicPr/>
          <p:nvPr/>
        </p:nvPicPr>
        <p:blipFill>
          <a:blip r:embed="rId2"/>
          <a:srcRect l="0" t="0" r="34539" b="73477"/>
          <a:stretch/>
        </p:blipFill>
        <p:spPr>
          <a:xfrm>
            <a:off x="7938000" y="6074280"/>
            <a:ext cx="4235040" cy="770040"/>
          </a:xfrm>
          <a:prstGeom prst="rect">
            <a:avLst/>
          </a:prstGeom>
          <a:ln>
            <a:noFill/>
          </a:ln>
          <a:effectLst>
            <a:outerShdw algn="tl" blurRad="50800" dir="2700000" dist="38100" rotWithShape="0">
              <a:srgbClr val="000000">
                <a:alpha val="40000"/>
              </a:srgbClr>
            </a:outerShdw>
          </a:effectLst>
        </p:spPr>
      </p:pic>
      <p:pic>
        <p:nvPicPr>
          <p:cNvPr id="450" name="Picture 13" descr=""/>
          <p:cNvPicPr/>
          <p:nvPr/>
        </p:nvPicPr>
        <p:blipFill>
          <a:blip r:embed="rId3"/>
          <a:srcRect l="0" t="0" r="34539" b="73472"/>
          <a:stretch/>
        </p:blipFill>
        <p:spPr>
          <a:xfrm>
            <a:off x="7146360" y="5930640"/>
            <a:ext cx="5035320" cy="916920"/>
          </a:xfrm>
          <a:prstGeom prst="rect">
            <a:avLst/>
          </a:prstGeom>
          <a:ln>
            <a:noFill/>
          </a:ln>
          <a:effectLst>
            <a:outerShdw algn="tl" blurRad="50800" dir="2700000" dist="38100" rotWithShape="0">
              <a:srgbClr val="000000">
                <a:alpha val="40000"/>
              </a:srgbClr>
            </a:outerShdw>
          </a:effectLst>
        </p:spPr>
      </p:pic>
      <p:sp>
        <p:nvSpPr>
          <p:cNvPr id="451" name="CustomShape 17"/>
          <p:cNvSpPr/>
          <p:nvPr/>
        </p:nvSpPr>
        <p:spPr>
          <a:xfrm>
            <a:off x="10061640" y="6480720"/>
            <a:ext cx="2109240" cy="3546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452" name="Picture 14" descr=""/>
          <p:cNvPicPr/>
          <p:nvPr/>
        </p:nvPicPr>
        <p:blipFill>
          <a:blip r:embed="rId4"/>
          <a:srcRect l="0" t="0" r="34539" b="73474"/>
          <a:stretch/>
        </p:blipFill>
        <p:spPr>
          <a:xfrm>
            <a:off x="8629560" y="6203160"/>
            <a:ext cx="3552120" cy="644400"/>
          </a:xfrm>
          <a:prstGeom prst="rect">
            <a:avLst/>
          </a:prstGeom>
          <a:ln>
            <a:noFill/>
          </a:ln>
          <a:effectLst>
            <a:outerShdw algn="tl" blurRad="50800" dir="2700000" dist="38100" rotWithShape="0">
              <a:srgbClr val="000000">
                <a:alpha val="40000"/>
              </a:srgbClr>
            </a:outerShdw>
          </a:effectLst>
        </p:spPr>
      </p:pic>
      <p:sp>
        <p:nvSpPr>
          <p:cNvPr id="453" name="CustomShape 18"/>
          <p:cNvSpPr/>
          <p:nvPr/>
        </p:nvSpPr>
        <p:spPr>
          <a:xfrm>
            <a:off x="96660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4" name="CustomShape 19"/>
          <p:cNvSpPr/>
          <p:nvPr/>
        </p:nvSpPr>
        <p:spPr>
          <a:xfrm>
            <a:off x="259884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5" name="CustomShape 20"/>
          <p:cNvSpPr/>
          <p:nvPr/>
        </p:nvSpPr>
        <p:spPr>
          <a:xfrm>
            <a:off x="194544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6" name="CustomShape 21"/>
          <p:cNvSpPr/>
          <p:nvPr/>
        </p:nvSpPr>
        <p:spPr>
          <a:xfrm>
            <a:off x="1442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7" name="CustomShape 22"/>
          <p:cNvSpPr/>
          <p:nvPr/>
        </p:nvSpPr>
        <p:spPr>
          <a:xfrm>
            <a:off x="309240" y="62373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8" name="CustomShape 23"/>
          <p:cNvSpPr/>
          <p:nvPr/>
        </p:nvSpPr>
        <p:spPr>
          <a:xfrm>
            <a:off x="0" y="635616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459" name="CustomShape 24"/>
          <p:cNvSpPr/>
          <p:nvPr/>
        </p:nvSpPr>
        <p:spPr>
          <a:xfrm>
            <a:off x="235908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0" name="CustomShape 25"/>
          <p:cNvSpPr/>
          <p:nvPr/>
        </p:nvSpPr>
        <p:spPr>
          <a:xfrm>
            <a:off x="128376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1" name="CustomShape 26"/>
          <p:cNvSpPr/>
          <p:nvPr/>
        </p:nvSpPr>
        <p:spPr>
          <a:xfrm>
            <a:off x="59004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62" name="CustomShape 27"/>
          <p:cNvSpPr/>
          <p:nvPr/>
        </p:nvSpPr>
        <p:spPr>
          <a:xfrm>
            <a:off x="315900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3" name="CustomShape 28"/>
          <p:cNvSpPr/>
          <p:nvPr/>
        </p:nvSpPr>
        <p:spPr>
          <a:xfrm>
            <a:off x="276408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4" name="CustomShape 29"/>
          <p:cNvSpPr/>
          <p:nvPr/>
        </p:nvSpPr>
        <p:spPr>
          <a:xfrm>
            <a:off x="158472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65" name="CustomShape 30"/>
          <p:cNvSpPr/>
          <p:nvPr/>
        </p:nvSpPr>
        <p:spPr>
          <a:xfrm>
            <a:off x="3468960" y="635148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466" name="CustomShape 31"/>
          <p:cNvSpPr/>
          <p:nvPr/>
        </p:nvSpPr>
        <p:spPr>
          <a:xfrm>
            <a:off x="44139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7" name="CustomShape 32"/>
          <p:cNvSpPr/>
          <p:nvPr/>
        </p:nvSpPr>
        <p:spPr>
          <a:xfrm>
            <a:off x="60465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8" name="CustomShape 33"/>
          <p:cNvSpPr/>
          <p:nvPr/>
        </p:nvSpPr>
        <p:spPr>
          <a:xfrm>
            <a:off x="5393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9" name="CustomShape 34"/>
          <p:cNvSpPr/>
          <p:nvPr/>
        </p:nvSpPr>
        <p:spPr>
          <a:xfrm>
            <a:off x="48898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70" name="CustomShape 35"/>
          <p:cNvSpPr/>
          <p:nvPr/>
        </p:nvSpPr>
        <p:spPr>
          <a:xfrm>
            <a:off x="58068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71" name="CustomShape 36"/>
          <p:cNvSpPr/>
          <p:nvPr/>
        </p:nvSpPr>
        <p:spPr>
          <a:xfrm>
            <a:off x="47311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72" name="CustomShape 37"/>
          <p:cNvSpPr/>
          <p:nvPr/>
        </p:nvSpPr>
        <p:spPr>
          <a:xfrm>
            <a:off x="403740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73" name="CustomShape 38"/>
          <p:cNvSpPr/>
          <p:nvPr/>
        </p:nvSpPr>
        <p:spPr>
          <a:xfrm>
            <a:off x="6221520" y="635940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74" name="CustomShape 39"/>
          <p:cNvSpPr/>
          <p:nvPr/>
        </p:nvSpPr>
        <p:spPr>
          <a:xfrm>
            <a:off x="503208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75" name="CustomShape 40"/>
          <p:cNvSpPr/>
          <p:nvPr/>
        </p:nvSpPr>
        <p:spPr>
          <a:xfrm>
            <a:off x="3159000" y="866520"/>
            <a:ext cx="5753160" cy="47890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33170" spc="-1" strike="noStrike">
                <a:solidFill>
                  <a:srgbClr val="72bf44"/>
                </a:solidFill>
                <a:latin typeface="DejaVu Sans"/>
                <a:ea typeface="DejaVu Sans"/>
              </a:rPr>
              <a:t>#</a:t>
            </a:r>
            <a:endParaRPr b="0" lang="en-US" sz="33170" spc="-1" strike="noStrike">
              <a:latin typeface="Arial"/>
            </a:endParaRPr>
          </a:p>
        </p:txBody>
      </p:sp>
      <p:sp>
        <p:nvSpPr>
          <p:cNvPr id="476" name="CustomShape 41"/>
          <p:cNvSpPr/>
          <p:nvPr/>
        </p:nvSpPr>
        <p:spPr>
          <a:xfrm>
            <a:off x="3198240" y="5419080"/>
            <a:ext cx="6675120" cy="735120"/>
          </a:xfrm>
          <a:prstGeom prst="rect">
            <a:avLst/>
          </a:prstGeom>
          <a:noFill/>
          <a:ln>
            <a:noFill/>
          </a:ln>
        </p:spPr>
        <p:style>
          <a:lnRef idx="0"/>
          <a:fillRef idx="0"/>
          <a:effectRef idx="0"/>
          <a:fontRef idx="minor"/>
        </p:style>
        <p:txBody>
          <a:bodyPr lIns="90000" rIns="90000" tIns="45000" bIns="45000"/>
          <a:p>
            <a:pPr>
              <a:lnSpc>
                <a:spcPct val="100000"/>
              </a:lnSpc>
            </a:pPr>
            <a:r>
              <a:rPr b="0" lang="en-US" sz="2200" spc="-1" strike="noStrike">
                <a:solidFill>
                  <a:srgbClr val="ce181e"/>
                </a:solidFill>
                <a:latin typeface="Manjari Bold"/>
                <a:ea typeface="DejaVu Sans"/>
              </a:rPr>
              <a:t>There is no mutli-line comment in python . :(</a:t>
            </a:r>
            <a:endParaRPr b="0" lang="en-US" sz="2200" spc="-1" strike="noStrike">
              <a:latin typeface="Arial"/>
            </a:endParaRPr>
          </a:p>
        </p:txBody>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77" name="CustomShape 1"/>
          <p:cNvSpPr/>
          <p:nvPr/>
        </p:nvSpPr>
        <p:spPr>
          <a:xfrm>
            <a:off x="352440" y="324000"/>
            <a:ext cx="3021840" cy="8420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478" name="CustomShape 2"/>
          <p:cNvSpPr/>
          <p:nvPr/>
        </p:nvSpPr>
        <p:spPr>
          <a:xfrm>
            <a:off x="352440" y="1235160"/>
            <a:ext cx="3114720" cy="628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Docstrings</a:t>
            </a:r>
            <a:endParaRPr b="0" lang="en-US" sz="3600" spc="-1" strike="noStrike">
              <a:latin typeface="Arial"/>
            </a:endParaRPr>
          </a:p>
        </p:txBody>
      </p:sp>
      <p:sp>
        <p:nvSpPr>
          <p:cNvPr id="479" name="CustomShape 3"/>
          <p:cNvSpPr/>
          <p:nvPr/>
        </p:nvSpPr>
        <p:spPr>
          <a:xfrm>
            <a:off x="352440" y="1931040"/>
            <a:ext cx="11433240" cy="36615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Docstring is a commented string that is used to document objects in python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It’s used by inserting the comment inside a triple double or single quotes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Docstrings and comments aren’t so much alike, docstring doesn’t get ignored by the     compiler like regular comments but is stored inside the program can can be viewed in    program's life time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480" name="Picture 11" descr=""/>
          <p:cNvPicPr/>
          <p:nvPr/>
        </p:nvPicPr>
        <p:blipFill>
          <a:blip r:embed="rId1"/>
          <a:stretch/>
        </p:blipFill>
        <p:spPr>
          <a:xfrm>
            <a:off x="11110680" y="123840"/>
            <a:ext cx="920520" cy="971640"/>
          </a:xfrm>
          <a:prstGeom prst="rect">
            <a:avLst/>
          </a:prstGeom>
          <a:ln>
            <a:noFill/>
          </a:ln>
        </p:spPr>
      </p:pic>
      <p:sp>
        <p:nvSpPr>
          <p:cNvPr id="481" name="CustomShape 4"/>
          <p:cNvSpPr/>
          <p:nvPr/>
        </p:nvSpPr>
        <p:spPr>
          <a:xfrm>
            <a:off x="650268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2" name="CustomShape 5"/>
          <p:cNvSpPr/>
          <p:nvPr/>
        </p:nvSpPr>
        <p:spPr>
          <a:xfrm>
            <a:off x="3777120" y="624240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3" name="CustomShape 6"/>
          <p:cNvSpPr/>
          <p:nvPr/>
        </p:nvSpPr>
        <p:spPr>
          <a:xfrm>
            <a:off x="69483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4" name="CustomShape 7"/>
          <p:cNvSpPr/>
          <p:nvPr/>
        </p:nvSpPr>
        <p:spPr>
          <a:xfrm>
            <a:off x="85809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5" name="CustomShape 8"/>
          <p:cNvSpPr/>
          <p:nvPr/>
        </p:nvSpPr>
        <p:spPr>
          <a:xfrm>
            <a:off x="79275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6" name="CustomShape 9"/>
          <p:cNvSpPr/>
          <p:nvPr/>
        </p:nvSpPr>
        <p:spPr>
          <a:xfrm>
            <a:off x="74242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7" name="CustomShape 10"/>
          <p:cNvSpPr/>
          <p:nvPr/>
        </p:nvSpPr>
        <p:spPr>
          <a:xfrm>
            <a:off x="83412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8" name="CustomShape 11"/>
          <p:cNvSpPr/>
          <p:nvPr/>
        </p:nvSpPr>
        <p:spPr>
          <a:xfrm>
            <a:off x="72655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9" name="CustomShape 12"/>
          <p:cNvSpPr/>
          <p:nvPr/>
        </p:nvSpPr>
        <p:spPr>
          <a:xfrm>
            <a:off x="657216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0" name="CustomShape 13"/>
          <p:cNvSpPr/>
          <p:nvPr/>
        </p:nvSpPr>
        <p:spPr>
          <a:xfrm>
            <a:off x="914112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1" name="CustomShape 14"/>
          <p:cNvSpPr/>
          <p:nvPr/>
        </p:nvSpPr>
        <p:spPr>
          <a:xfrm>
            <a:off x="874620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2" name="CustomShape 15"/>
          <p:cNvSpPr/>
          <p:nvPr/>
        </p:nvSpPr>
        <p:spPr>
          <a:xfrm>
            <a:off x="756684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3" name="CustomShape 16"/>
          <p:cNvSpPr/>
          <p:nvPr/>
        </p:nvSpPr>
        <p:spPr>
          <a:xfrm>
            <a:off x="9368280" y="6356160"/>
            <a:ext cx="2802600" cy="4881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494" name="Picture 12" descr=""/>
          <p:cNvPicPr/>
          <p:nvPr/>
        </p:nvPicPr>
        <p:blipFill>
          <a:blip r:embed="rId2"/>
          <a:srcRect l="0" t="0" r="34539" b="73477"/>
          <a:stretch/>
        </p:blipFill>
        <p:spPr>
          <a:xfrm>
            <a:off x="7938000" y="6074280"/>
            <a:ext cx="4235040" cy="770040"/>
          </a:xfrm>
          <a:prstGeom prst="rect">
            <a:avLst/>
          </a:prstGeom>
          <a:ln>
            <a:noFill/>
          </a:ln>
          <a:effectLst>
            <a:outerShdw algn="tl" blurRad="50800" dir="2700000" dist="38100" rotWithShape="0">
              <a:srgbClr val="000000">
                <a:alpha val="40000"/>
              </a:srgbClr>
            </a:outerShdw>
          </a:effectLst>
        </p:spPr>
      </p:pic>
      <p:pic>
        <p:nvPicPr>
          <p:cNvPr id="495" name="Picture 13" descr=""/>
          <p:cNvPicPr/>
          <p:nvPr/>
        </p:nvPicPr>
        <p:blipFill>
          <a:blip r:embed="rId3"/>
          <a:srcRect l="0" t="0" r="34539" b="73472"/>
          <a:stretch/>
        </p:blipFill>
        <p:spPr>
          <a:xfrm>
            <a:off x="7146360" y="5930640"/>
            <a:ext cx="5035320" cy="916920"/>
          </a:xfrm>
          <a:prstGeom prst="rect">
            <a:avLst/>
          </a:prstGeom>
          <a:ln>
            <a:noFill/>
          </a:ln>
          <a:effectLst>
            <a:outerShdw algn="tl" blurRad="50800" dir="2700000" dist="38100" rotWithShape="0">
              <a:srgbClr val="000000">
                <a:alpha val="40000"/>
              </a:srgbClr>
            </a:outerShdw>
          </a:effectLst>
        </p:spPr>
      </p:pic>
      <p:sp>
        <p:nvSpPr>
          <p:cNvPr id="496" name="CustomShape 17"/>
          <p:cNvSpPr/>
          <p:nvPr/>
        </p:nvSpPr>
        <p:spPr>
          <a:xfrm>
            <a:off x="10061640" y="6480720"/>
            <a:ext cx="2109240" cy="3546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497" name="Picture 14" descr=""/>
          <p:cNvPicPr/>
          <p:nvPr/>
        </p:nvPicPr>
        <p:blipFill>
          <a:blip r:embed="rId4"/>
          <a:srcRect l="0" t="0" r="34539" b="73474"/>
          <a:stretch/>
        </p:blipFill>
        <p:spPr>
          <a:xfrm>
            <a:off x="8629560" y="6203160"/>
            <a:ext cx="3552120" cy="644400"/>
          </a:xfrm>
          <a:prstGeom prst="rect">
            <a:avLst/>
          </a:prstGeom>
          <a:ln>
            <a:noFill/>
          </a:ln>
          <a:effectLst>
            <a:outerShdw algn="tl" blurRad="50800" dir="2700000" dist="38100" rotWithShape="0">
              <a:srgbClr val="000000">
                <a:alpha val="40000"/>
              </a:srgbClr>
            </a:outerShdw>
          </a:effectLst>
        </p:spPr>
      </p:pic>
      <p:sp>
        <p:nvSpPr>
          <p:cNvPr id="498" name="CustomShape 18"/>
          <p:cNvSpPr/>
          <p:nvPr/>
        </p:nvSpPr>
        <p:spPr>
          <a:xfrm>
            <a:off x="96660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9" name="CustomShape 19"/>
          <p:cNvSpPr/>
          <p:nvPr/>
        </p:nvSpPr>
        <p:spPr>
          <a:xfrm>
            <a:off x="259884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0" name="CustomShape 20"/>
          <p:cNvSpPr/>
          <p:nvPr/>
        </p:nvSpPr>
        <p:spPr>
          <a:xfrm>
            <a:off x="194544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1" name="CustomShape 21"/>
          <p:cNvSpPr/>
          <p:nvPr/>
        </p:nvSpPr>
        <p:spPr>
          <a:xfrm>
            <a:off x="1442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2" name="CustomShape 22"/>
          <p:cNvSpPr/>
          <p:nvPr/>
        </p:nvSpPr>
        <p:spPr>
          <a:xfrm>
            <a:off x="309240" y="62373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3" name="CustomShape 23"/>
          <p:cNvSpPr/>
          <p:nvPr/>
        </p:nvSpPr>
        <p:spPr>
          <a:xfrm>
            <a:off x="0" y="635616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04" name="CustomShape 24"/>
          <p:cNvSpPr/>
          <p:nvPr/>
        </p:nvSpPr>
        <p:spPr>
          <a:xfrm>
            <a:off x="235908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5" name="CustomShape 25"/>
          <p:cNvSpPr/>
          <p:nvPr/>
        </p:nvSpPr>
        <p:spPr>
          <a:xfrm>
            <a:off x="128376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6" name="CustomShape 26"/>
          <p:cNvSpPr/>
          <p:nvPr/>
        </p:nvSpPr>
        <p:spPr>
          <a:xfrm>
            <a:off x="59004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07" name="CustomShape 27"/>
          <p:cNvSpPr/>
          <p:nvPr/>
        </p:nvSpPr>
        <p:spPr>
          <a:xfrm>
            <a:off x="315900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8" name="CustomShape 28"/>
          <p:cNvSpPr/>
          <p:nvPr/>
        </p:nvSpPr>
        <p:spPr>
          <a:xfrm>
            <a:off x="276408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9" name="CustomShape 29"/>
          <p:cNvSpPr/>
          <p:nvPr/>
        </p:nvSpPr>
        <p:spPr>
          <a:xfrm>
            <a:off x="158472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10" name="CustomShape 30"/>
          <p:cNvSpPr/>
          <p:nvPr/>
        </p:nvSpPr>
        <p:spPr>
          <a:xfrm>
            <a:off x="3468960" y="635148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11" name="CustomShape 31"/>
          <p:cNvSpPr/>
          <p:nvPr/>
        </p:nvSpPr>
        <p:spPr>
          <a:xfrm>
            <a:off x="44139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2" name="CustomShape 32"/>
          <p:cNvSpPr/>
          <p:nvPr/>
        </p:nvSpPr>
        <p:spPr>
          <a:xfrm>
            <a:off x="60465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3" name="CustomShape 33"/>
          <p:cNvSpPr/>
          <p:nvPr/>
        </p:nvSpPr>
        <p:spPr>
          <a:xfrm>
            <a:off x="5393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4" name="CustomShape 34"/>
          <p:cNvSpPr/>
          <p:nvPr/>
        </p:nvSpPr>
        <p:spPr>
          <a:xfrm>
            <a:off x="48898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5" name="CustomShape 35"/>
          <p:cNvSpPr/>
          <p:nvPr/>
        </p:nvSpPr>
        <p:spPr>
          <a:xfrm>
            <a:off x="58068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6" name="CustomShape 36"/>
          <p:cNvSpPr/>
          <p:nvPr/>
        </p:nvSpPr>
        <p:spPr>
          <a:xfrm>
            <a:off x="47311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7" name="CustomShape 37"/>
          <p:cNvSpPr/>
          <p:nvPr/>
        </p:nvSpPr>
        <p:spPr>
          <a:xfrm>
            <a:off x="403740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18" name="CustomShape 38"/>
          <p:cNvSpPr/>
          <p:nvPr/>
        </p:nvSpPr>
        <p:spPr>
          <a:xfrm>
            <a:off x="6221520" y="635940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19" name="CustomShape 39"/>
          <p:cNvSpPr/>
          <p:nvPr/>
        </p:nvSpPr>
        <p:spPr>
          <a:xfrm>
            <a:off x="503208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520" name="" descr=""/>
          <p:cNvPicPr/>
          <p:nvPr/>
        </p:nvPicPr>
        <p:blipFill>
          <a:blip r:embed="rId5"/>
          <a:stretch/>
        </p:blipFill>
        <p:spPr>
          <a:xfrm>
            <a:off x="8839440" y="4973760"/>
            <a:ext cx="2583000" cy="420840"/>
          </a:xfrm>
          <a:prstGeom prst="rect">
            <a:avLst/>
          </a:prstGeom>
          <a:ln>
            <a:noFill/>
          </a:ln>
        </p:spPr>
      </p:pic>
      <p:pic>
        <p:nvPicPr>
          <p:cNvPr id="521" name="" descr=""/>
          <p:cNvPicPr/>
          <p:nvPr/>
        </p:nvPicPr>
        <p:blipFill>
          <a:blip r:embed="rId6"/>
          <a:stretch/>
        </p:blipFill>
        <p:spPr>
          <a:xfrm>
            <a:off x="476640" y="4699440"/>
            <a:ext cx="5459400" cy="925560"/>
          </a:xfrm>
          <a:prstGeom prst="rect">
            <a:avLst/>
          </a:prstGeom>
          <a:ln>
            <a:noFill/>
          </a:ln>
        </p:spPr>
      </p:pic>
      <p:sp>
        <p:nvSpPr>
          <p:cNvPr id="522" name="CustomShape 40"/>
          <p:cNvSpPr/>
          <p:nvPr/>
        </p:nvSpPr>
        <p:spPr>
          <a:xfrm>
            <a:off x="6309360" y="4957200"/>
            <a:ext cx="1546920" cy="4698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Purisa"/>
                <a:ea typeface="DejaVu Sans"/>
              </a:rPr>
              <a:t>Outputs </a:t>
            </a:r>
            <a:endParaRPr b="0" lang="en-US" sz="1800" spc="-1" strike="noStrike">
              <a:latin typeface="Arial"/>
            </a:endParaRPr>
          </a:p>
        </p:txBody>
      </p:sp>
      <p:sp>
        <p:nvSpPr>
          <p:cNvPr id="523" name="CustomShape 41"/>
          <p:cNvSpPr/>
          <p:nvPr/>
        </p:nvSpPr>
        <p:spPr>
          <a:xfrm>
            <a:off x="7498080" y="5065200"/>
            <a:ext cx="1181160" cy="175320"/>
          </a:xfrm>
          <a:custGeom>
            <a:avLst/>
            <a:gdLst/>
            <a:ahLst/>
            <a:rect l="l" t="t" r="r" b="b"/>
            <a:pathLst>
              <a:path w="3304" h="510">
                <a:moveTo>
                  <a:pt x="0" y="127"/>
                </a:moveTo>
                <a:lnTo>
                  <a:pt x="2477" y="127"/>
                </a:lnTo>
                <a:lnTo>
                  <a:pt x="2477" y="0"/>
                </a:lnTo>
                <a:lnTo>
                  <a:pt x="3303" y="254"/>
                </a:lnTo>
                <a:lnTo>
                  <a:pt x="2477" y="509"/>
                </a:lnTo>
                <a:lnTo>
                  <a:pt x="2477" y="381"/>
                </a:lnTo>
                <a:lnTo>
                  <a:pt x="0" y="381"/>
                </a:lnTo>
                <a:lnTo>
                  <a:pt x="0" y="127"/>
                </a:lnTo>
              </a:path>
            </a:pathLst>
          </a:custGeom>
          <a:solidFill>
            <a:srgbClr val="ed1c24"/>
          </a:solidFill>
          <a:ln>
            <a:solidFill>
              <a:srgbClr val="3465a4"/>
            </a:solidFill>
          </a:ln>
        </p:spPr>
        <p:style>
          <a:lnRef idx="0"/>
          <a:fillRef idx="0"/>
          <a:effectRef idx="0"/>
          <a:fontRef idx="minor"/>
        </p:style>
      </p:sp>
    </p:spTree>
  </p:cSld>
  <p:timing>
    <p:tnLst>
      <p:par>
        <p:cTn id="25" dur="indefinite" restart="never" nodeType="tmRoot">
          <p:childTnLst>
            <p:seq>
              <p:cTn id="26" dur="indefinite" nodeType="mainSeq">
                <p:childTnLst>
                  <p:par>
                    <p:cTn id="27" fill="hold">
                      <p:stCondLst>
                        <p:cond delay="indefinite"/>
                      </p:stCondLst>
                      <p:childTnLst>
                        <p:par>
                          <p:cTn id="28" fill="hold">
                            <p:stCondLst>
                              <p:cond delay="0"/>
                            </p:stCondLst>
                            <p:childTnLst>
                              <p:par>
                                <p:cTn id="29" nodeType="clickEffect" fill="hold" presetClass="entr" presetID="1">
                                  <p:stCondLst>
                                    <p:cond delay="0"/>
                                  </p:stCondLst>
                                  <p:childTnLst>
                                    <p:set>
                                      <p:cBhvr>
                                        <p:cTn id="30" dur="1" fill="hold">
                                          <p:stCondLst>
                                            <p:cond delay="0"/>
                                          </p:stCondLst>
                                        </p:cTn>
                                        <p:tgtEl>
                                          <p:spTgt spid="520"/>
                                        </p:tgtEl>
                                        <p:attrNameLst>
                                          <p:attrName>style.visibility</p:attrName>
                                        </p:attrNameLst>
                                      </p:cBhvr>
                                      <p:to>
                                        <p:strVal val="visible"/>
                                      </p:to>
                                    </p:set>
                                  </p:childTnLst>
                                </p:cTn>
                              </p:par>
                              <p:par>
                                <p:cTn id="31" nodeType="withEffect" fill="hold" presetClass="entr" presetID="1">
                                  <p:stCondLst>
                                    <p:cond delay="0"/>
                                  </p:stCondLst>
                                  <p:childTnLst>
                                    <p:set>
                                      <p:cBhvr>
                                        <p:cTn id="32" dur="1" fill="hold">
                                          <p:stCondLst>
                                            <p:cond delay="0"/>
                                          </p:stCondLst>
                                        </p:cTn>
                                        <p:tgtEl>
                                          <p:spTgt spid="521"/>
                                        </p:tgtEl>
                                        <p:attrNameLst>
                                          <p:attrName>style.visibility</p:attrName>
                                        </p:attrNameLst>
                                      </p:cBhvr>
                                      <p:to>
                                        <p:strVal val="visible"/>
                                      </p:to>
                                    </p:set>
                                  </p:childTnLst>
                                </p:cTn>
                              </p:par>
                              <p:par>
                                <p:cTn id="33" nodeType="withEffect" fill="hold" presetClass="entr" presetID="1">
                                  <p:stCondLst>
                                    <p:cond delay="0"/>
                                  </p:stCondLst>
                                  <p:childTnLst>
                                    <p:set>
                                      <p:cBhvr>
                                        <p:cTn id="34" dur="1" fill="hold">
                                          <p:stCondLst>
                                            <p:cond delay="0"/>
                                          </p:stCondLst>
                                        </p:cTn>
                                        <p:tgtEl>
                                          <p:spTgt spid="522"/>
                                        </p:tgtEl>
                                        <p:attrNameLst>
                                          <p:attrName>style.visibility</p:attrName>
                                        </p:attrNameLst>
                                      </p:cBhvr>
                                      <p:to>
                                        <p:strVal val="visible"/>
                                      </p:to>
                                    </p:set>
                                  </p:childTnLst>
                                </p:cTn>
                              </p:par>
                              <p:par>
                                <p:cTn id="35" nodeType="withEffect" fill="hold" presetClass="entr" presetID="1">
                                  <p:stCondLst>
                                    <p:cond delay="0"/>
                                  </p:stCondLst>
                                  <p:childTnLst>
                                    <p:set>
                                      <p:cBhvr>
                                        <p:cTn id="36" dur="1" fill="hold">
                                          <p:stCondLst>
                                            <p:cond delay="0"/>
                                          </p:stCondLst>
                                        </p:cTn>
                                        <p:tgtEl>
                                          <p:spTgt spid="523"/>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24" name="CustomShape 1"/>
          <p:cNvSpPr/>
          <p:nvPr/>
        </p:nvSpPr>
        <p:spPr>
          <a:xfrm>
            <a:off x="352440" y="324000"/>
            <a:ext cx="3021840" cy="8420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525" name="CustomShape 2"/>
          <p:cNvSpPr/>
          <p:nvPr/>
        </p:nvSpPr>
        <p:spPr>
          <a:xfrm>
            <a:off x="352440" y="1235160"/>
            <a:ext cx="3297600" cy="628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Indentation</a:t>
            </a:r>
            <a:endParaRPr b="0" lang="en-US" sz="3600" spc="-1" strike="noStrike">
              <a:latin typeface="Arial"/>
            </a:endParaRPr>
          </a:p>
        </p:txBody>
      </p:sp>
      <p:sp>
        <p:nvSpPr>
          <p:cNvPr id="526" name="CustomShape 3"/>
          <p:cNvSpPr/>
          <p:nvPr/>
        </p:nvSpPr>
        <p:spPr>
          <a:xfrm>
            <a:off x="352440" y="1931040"/>
            <a:ext cx="11433240" cy="36615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Indentation is a way in python to determine the scope of objects, like the curly braces in other programming languages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We always indent a block of code one space or more to represent that it’s inside another block and all the lines of the inner block must be indented the same amount of spaces, otherwise this causes an indentation error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527" name="Picture 11" descr=""/>
          <p:cNvPicPr/>
          <p:nvPr/>
        </p:nvPicPr>
        <p:blipFill>
          <a:blip r:embed="rId1"/>
          <a:stretch/>
        </p:blipFill>
        <p:spPr>
          <a:xfrm>
            <a:off x="11110680" y="123840"/>
            <a:ext cx="920520" cy="971640"/>
          </a:xfrm>
          <a:prstGeom prst="rect">
            <a:avLst/>
          </a:prstGeom>
          <a:ln>
            <a:noFill/>
          </a:ln>
        </p:spPr>
      </p:pic>
      <p:sp>
        <p:nvSpPr>
          <p:cNvPr id="528" name="CustomShape 4"/>
          <p:cNvSpPr/>
          <p:nvPr/>
        </p:nvSpPr>
        <p:spPr>
          <a:xfrm>
            <a:off x="650268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29" name="CustomShape 5"/>
          <p:cNvSpPr/>
          <p:nvPr/>
        </p:nvSpPr>
        <p:spPr>
          <a:xfrm>
            <a:off x="3777120" y="624240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0" name="CustomShape 6"/>
          <p:cNvSpPr/>
          <p:nvPr/>
        </p:nvSpPr>
        <p:spPr>
          <a:xfrm>
            <a:off x="69483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1" name="CustomShape 7"/>
          <p:cNvSpPr/>
          <p:nvPr/>
        </p:nvSpPr>
        <p:spPr>
          <a:xfrm>
            <a:off x="85809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2" name="CustomShape 8"/>
          <p:cNvSpPr/>
          <p:nvPr/>
        </p:nvSpPr>
        <p:spPr>
          <a:xfrm>
            <a:off x="79275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3" name="CustomShape 9"/>
          <p:cNvSpPr/>
          <p:nvPr/>
        </p:nvSpPr>
        <p:spPr>
          <a:xfrm>
            <a:off x="74242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4" name="CustomShape 10"/>
          <p:cNvSpPr/>
          <p:nvPr/>
        </p:nvSpPr>
        <p:spPr>
          <a:xfrm>
            <a:off x="83412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5" name="CustomShape 11"/>
          <p:cNvSpPr/>
          <p:nvPr/>
        </p:nvSpPr>
        <p:spPr>
          <a:xfrm>
            <a:off x="72655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6" name="CustomShape 12"/>
          <p:cNvSpPr/>
          <p:nvPr/>
        </p:nvSpPr>
        <p:spPr>
          <a:xfrm>
            <a:off x="657216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7" name="CustomShape 13"/>
          <p:cNvSpPr/>
          <p:nvPr/>
        </p:nvSpPr>
        <p:spPr>
          <a:xfrm>
            <a:off x="914112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8" name="CustomShape 14"/>
          <p:cNvSpPr/>
          <p:nvPr/>
        </p:nvSpPr>
        <p:spPr>
          <a:xfrm>
            <a:off x="874620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9" name="CustomShape 15"/>
          <p:cNvSpPr/>
          <p:nvPr/>
        </p:nvSpPr>
        <p:spPr>
          <a:xfrm>
            <a:off x="756684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0" name="CustomShape 16"/>
          <p:cNvSpPr/>
          <p:nvPr/>
        </p:nvSpPr>
        <p:spPr>
          <a:xfrm>
            <a:off x="9368280" y="6356160"/>
            <a:ext cx="2802600" cy="4881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541" name="Picture 12" descr=""/>
          <p:cNvPicPr/>
          <p:nvPr/>
        </p:nvPicPr>
        <p:blipFill>
          <a:blip r:embed="rId2"/>
          <a:srcRect l="0" t="0" r="34539" b="73477"/>
          <a:stretch/>
        </p:blipFill>
        <p:spPr>
          <a:xfrm>
            <a:off x="7938000" y="6074280"/>
            <a:ext cx="4235040" cy="770040"/>
          </a:xfrm>
          <a:prstGeom prst="rect">
            <a:avLst/>
          </a:prstGeom>
          <a:ln>
            <a:noFill/>
          </a:ln>
          <a:effectLst>
            <a:outerShdw algn="tl" blurRad="50800" dir="2700000" dist="38100" rotWithShape="0">
              <a:srgbClr val="000000">
                <a:alpha val="40000"/>
              </a:srgbClr>
            </a:outerShdw>
          </a:effectLst>
        </p:spPr>
      </p:pic>
      <p:pic>
        <p:nvPicPr>
          <p:cNvPr id="542" name="Picture 13" descr=""/>
          <p:cNvPicPr/>
          <p:nvPr/>
        </p:nvPicPr>
        <p:blipFill>
          <a:blip r:embed="rId3"/>
          <a:srcRect l="0" t="0" r="34539" b="73472"/>
          <a:stretch/>
        </p:blipFill>
        <p:spPr>
          <a:xfrm>
            <a:off x="7146360" y="5930640"/>
            <a:ext cx="5035320" cy="916920"/>
          </a:xfrm>
          <a:prstGeom prst="rect">
            <a:avLst/>
          </a:prstGeom>
          <a:ln>
            <a:noFill/>
          </a:ln>
          <a:effectLst>
            <a:outerShdw algn="tl" blurRad="50800" dir="2700000" dist="38100" rotWithShape="0">
              <a:srgbClr val="000000">
                <a:alpha val="40000"/>
              </a:srgbClr>
            </a:outerShdw>
          </a:effectLst>
        </p:spPr>
      </p:pic>
      <p:sp>
        <p:nvSpPr>
          <p:cNvPr id="543" name="CustomShape 17"/>
          <p:cNvSpPr/>
          <p:nvPr/>
        </p:nvSpPr>
        <p:spPr>
          <a:xfrm>
            <a:off x="10061640" y="6480720"/>
            <a:ext cx="2109240" cy="3546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544" name="Picture 14" descr=""/>
          <p:cNvPicPr/>
          <p:nvPr/>
        </p:nvPicPr>
        <p:blipFill>
          <a:blip r:embed="rId4"/>
          <a:srcRect l="0" t="0" r="34539" b="73474"/>
          <a:stretch/>
        </p:blipFill>
        <p:spPr>
          <a:xfrm>
            <a:off x="8629560" y="6203160"/>
            <a:ext cx="3552120" cy="644400"/>
          </a:xfrm>
          <a:prstGeom prst="rect">
            <a:avLst/>
          </a:prstGeom>
          <a:ln>
            <a:noFill/>
          </a:ln>
          <a:effectLst>
            <a:outerShdw algn="tl" blurRad="50800" dir="2700000" dist="38100" rotWithShape="0">
              <a:srgbClr val="000000">
                <a:alpha val="40000"/>
              </a:srgbClr>
            </a:outerShdw>
          </a:effectLst>
        </p:spPr>
      </p:pic>
      <p:sp>
        <p:nvSpPr>
          <p:cNvPr id="545" name="CustomShape 18"/>
          <p:cNvSpPr/>
          <p:nvPr/>
        </p:nvSpPr>
        <p:spPr>
          <a:xfrm>
            <a:off x="96660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6" name="CustomShape 19"/>
          <p:cNvSpPr/>
          <p:nvPr/>
        </p:nvSpPr>
        <p:spPr>
          <a:xfrm>
            <a:off x="259884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7" name="CustomShape 20"/>
          <p:cNvSpPr/>
          <p:nvPr/>
        </p:nvSpPr>
        <p:spPr>
          <a:xfrm>
            <a:off x="194544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8" name="CustomShape 21"/>
          <p:cNvSpPr/>
          <p:nvPr/>
        </p:nvSpPr>
        <p:spPr>
          <a:xfrm>
            <a:off x="1442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9" name="CustomShape 22"/>
          <p:cNvSpPr/>
          <p:nvPr/>
        </p:nvSpPr>
        <p:spPr>
          <a:xfrm>
            <a:off x="309240" y="62373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0" name="CustomShape 23"/>
          <p:cNvSpPr/>
          <p:nvPr/>
        </p:nvSpPr>
        <p:spPr>
          <a:xfrm>
            <a:off x="0" y="635616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51" name="CustomShape 24"/>
          <p:cNvSpPr/>
          <p:nvPr/>
        </p:nvSpPr>
        <p:spPr>
          <a:xfrm>
            <a:off x="235908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2" name="CustomShape 25"/>
          <p:cNvSpPr/>
          <p:nvPr/>
        </p:nvSpPr>
        <p:spPr>
          <a:xfrm>
            <a:off x="128376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3" name="CustomShape 26"/>
          <p:cNvSpPr/>
          <p:nvPr/>
        </p:nvSpPr>
        <p:spPr>
          <a:xfrm>
            <a:off x="59004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54" name="CustomShape 27"/>
          <p:cNvSpPr/>
          <p:nvPr/>
        </p:nvSpPr>
        <p:spPr>
          <a:xfrm>
            <a:off x="315900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5" name="CustomShape 28"/>
          <p:cNvSpPr/>
          <p:nvPr/>
        </p:nvSpPr>
        <p:spPr>
          <a:xfrm>
            <a:off x="276408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6" name="CustomShape 29"/>
          <p:cNvSpPr/>
          <p:nvPr/>
        </p:nvSpPr>
        <p:spPr>
          <a:xfrm>
            <a:off x="158472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57" name="CustomShape 30"/>
          <p:cNvSpPr/>
          <p:nvPr/>
        </p:nvSpPr>
        <p:spPr>
          <a:xfrm>
            <a:off x="3468960" y="635148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58" name="CustomShape 31"/>
          <p:cNvSpPr/>
          <p:nvPr/>
        </p:nvSpPr>
        <p:spPr>
          <a:xfrm>
            <a:off x="44139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9" name="CustomShape 32"/>
          <p:cNvSpPr/>
          <p:nvPr/>
        </p:nvSpPr>
        <p:spPr>
          <a:xfrm>
            <a:off x="60465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0" name="CustomShape 33"/>
          <p:cNvSpPr/>
          <p:nvPr/>
        </p:nvSpPr>
        <p:spPr>
          <a:xfrm>
            <a:off x="5393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1" name="CustomShape 34"/>
          <p:cNvSpPr/>
          <p:nvPr/>
        </p:nvSpPr>
        <p:spPr>
          <a:xfrm>
            <a:off x="48898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2" name="CustomShape 35"/>
          <p:cNvSpPr/>
          <p:nvPr/>
        </p:nvSpPr>
        <p:spPr>
          <a:xfrm>
            <a:off x="58068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3" name="CustomShape 36"/>
          <p:cNvSpPr/>
          <p:nvPr/>
        </p:nvSpPr>
        <p:spPr>
          <a:xfrm>
            <a:off x="47311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4" name="CustomShape 37"/>
          <p:cNvSpPr/>
          <p:nvPr/>
        </p:nvSpPr>
        <p:spPr>
          <a:xfrm>
            <a:off x="403740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65" name="CustomShape 38"/>
          <p:cNvSpPr/>
          <p:nvPr/>
        </p:nvSpPr>
        <p:spPr>
          <a:xfrm>
            <a:off x="6221520" y="635940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66" name="CustomShape 39"/>
          <p:cNvSpPr/>
          <p:nvPr/>
        </p:nvSpPr>
        <p:spPr>
          <a:xfrm>
            <a:off x="503208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567" name="" descr=""/>
          <p:cNvPicPr/>
          <p:nvPr/>
        </p:nvPicPr>
        <p:blipFill>
          <a:blip r:embed="rId5"/>
          <a:stretch/>
        </p:blipFill>
        <p:spPr>
          <a:xfrm>
            <a:off x="517680" y="4389120"/>
            <a:ext cx="4595400" cy="1275120"/>
          </a:xfrm>
          <a:prstGeom prst="rect">
            <a:avLst/>
          </a:prstGeom>
          <a:ln>
            <a:noFill/>
          </a:ln>
        </p:spPr>
      </p:pic>
      <p:pic>
        <p:nvPicPr>
          <p:cNvPr id="568" name="" descr=""/>
          <p:cNvPicPr/>
          <p:nvPr/>
        </p:nvPicPr>
        <p:blipFill>
          <a:blip r:embed="rId6"/>
          <a:stretch/>
        </p:blipFill>
        <p:spPr>
          <a:xfrm>
            <a:off x="5486400" y="4548960"/>
            <a:ext cx="6484680" cy="1021320"/>
          </a:xfrm>
          <a:prstGeom prst="rect">
            <a:avLst/>
          </a:prstGeom>
          <a:ln>
            <a:noFill/>
          </a:ln>
        </p:spPr>
      </p:pic>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69" name="CustomShape 1"/>
          <p:cNvSpPr/>
          <p:nvPr/>
        </p:nvSpPr>
        <p:spPr>
          <a:xfrm>
            <a:off x="352440" y="324000"/>
            <a:ext cx="3021840" cy="8420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570" name="CustomShape 2"/>
          <p:cNvSpPr/>
          <p:nvPr/>
        </p:nvSpPr>
        <p:spPr>
          <a:xfrm>
            <a:off x="352440" y="1235160"/>
            <a:ext cx="2291760" cy="628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Scopes</a:t>
            </a:r>
            <a:endParaRPr b="0" lang="en-US" sz="3600" spc="-1" strike="noStrike">
              <a:latin typeface="Arial"/>
            </a:endParaRPr>
          </a:p>
        </p:txBody>
      </p:sp>
      <p:sp>
        <p:nvSpPr>
          <p:cNvPr id="571" name="CustomShape 3"/>
          <p:cNvSpPr/>
          <p:nvPr/>
        </p:nvSpPr>
        <p:spPr>
          <a:xfrm>
            <a:off x="352440" y="1931040"/>
            <a:ext cx="11433240" cy="36615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 scope of an object are the places on the code that the object can be called in and </a:t>
            </a: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  be recognized by the interpreter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An object generally has the scope of its indentation level, for zero indentation level the  object would have a global scope, if the object is defined inside a function then it will     be available inside its function only ( will have its function’s inner scope ) .</a:t>
            </a: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572" name="Picture 11" descr=""/>
          <p:cNvPicPr/>
          <p:nvPr/>
        </p:nvPicPr>
        <p:blipFill>
          <a:blip r:embed="rId1"/>
          <a:stretch/>
        </p:blipFill>
        <p:spPr>
          <a:xfrm>
            <a:off x="11110680" y="123840"/>
            <a:ext cx="920520" cy="971640"/>
          </a:xfrm>
          <a:prstGeom prst="rect">
            <a:avLst/>
          </a:prstGeom>
          <a:ln>
            <a:noFill/>
          </a:ln>
        </p:spPr>
      </p:pic>
      <p:sp>
        <p:nvSpPr>
          <p:cNvPr id="573" name="CustomShape 4"/>
          <p:cNvSpPr/>
          <p:nvPr/>
        </p:nvSpPr>
        <p:spPr>
          <a:xfrm>
            <a:off x="650268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4" name="CustomShape 5"/>
          <p:cNvSpPr/>
          <p:nvPr/>
        </p:nvSpPr>
        <p:spPr>
          <a:xfrm>
            <a:off x="3777120" y="624240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5" name="CustomShape 6"/>
          <p:cNvSpPr/>
          <p:nvPr/>
        </p:nvSpPr>
        <p:spPr>
          <a:xfrm>
            <a:off x="69483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6" name="CustomShape 7"/>
          <p:cNvSpPr/>
          <p:nvPr/>
        </p:nvSpPr>
        <p:spPr>
          <a:xfrm>
            <a:off x="85809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7" name="CustomShape 8"/>
          <p:cNvSpPr/>
          <p:nvPr/>
        </p:nvSpPr>
        <p:spPr>
          <a:xfrm>
            <a:off x="79275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8" name="CustomShape 9"/>
          <p:cNvSpPr/>
          <p:nvPr/>
        </p:nvSpPr>
        <p:spPr>
          <a:xfrm>
            <a:off x="74242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9" name="CustomShape 10"/>
          <p:cNvSpPr/>
          <p:nvPr/>
        </p:nvSpPr>
        <p:spPr>
          <a:xfrm>
            <a:off x="83412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0" name="CustomShape 11"/>
          <p:cNvSpPr/>
          <p:nvPr/>
        </p:nvSpPr>
        <p:spPr>
          <a:xfrm>
            <a:off x="72655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1" name="CustomShape 12"/>
          <p:cNvSpPr/>
          <p:nvPr/>
        </p:nvSpPr>
        <p:spPr>
          <a:xfrm>
            <a:off x="657216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2" name="CustomShape 13"/>
          <p:cNvSpPr/>
          <p:nvPr/>
        </p:nvSpPr>
        <p:spPr>
          <a:xfrm>
            <a:off x="914112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3" name="CustomShape 14"/>
          <p:cNvSpPr/>
          <p:nvPr/>
        </p:nvSpPr>
        <p:spPr>
          <a:xfrm>
            <a:off x="874620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4" name="CustomShape 15"/>
          <p:cNvSpPr/>
          <p:nvPr/>
        </p:nvSpPr>
        <p:spPr>
          <a:xfrm>
            <a:off x="756684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5" name="CustomShape 16"/>
          <p:cNvSpPr/>
          <p:nvPr/>
        </p:nvSpPr>
        <p:spPr>
          <a:xfrm>
            <a:off x="9368280" y="6356160"/>
            <a:ext cx="2802600" cy="4881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586" name="Picture 12" descr=""/>
          <p:cNvPicPr/>
          <p:nvPr/>
        </p:nvPicPr>
        <p:blipFill>
          <a:blip r:embed="rId2"/>
          <a:srcRect l="0" t="0" r="34539" b="73477"/>
          <a:stretch/>
        </p:blipFill>
        <p:spPr>
          <a:xfrm>
            <a:off x="7938000" y="6074280"/>
            <a:ext cx="4235040" cy="770040"/>
          </a:xfrm>
          <a:prstGeom prst="rect">
            <a:avLst/>
          </a:prstGeom>
          <a:ln>
            <a:noFill/>
          </a:ln>
          <a:effectLst>
            <a:outerShdw algn="tl" blurRad="50800" dir="2700000" dist="38100" rotWithShape="0">
              <a:srgbClr val="000000">
                <a:alpha val="40000"/>
              </a:srgbClr>
            </a:outerShdw>
          </a:effectLst>
        </p:spPr>
      </p:pic>
      <p:pic>
        <p:nvPicPr>
          <p:cNvPr id="587" name="Picture 13" descr=""/>
          <p:cNvPicPr/>
          <p:nvPr/>
        </p:nvPicPr>
        <p:blipFill>
          <a:blip r:embed="rId3"/>
          <a:srcRect l="0" t="0" r="34539" b="73472"/>
          <a:stretch/>
        </p:blipFill>
        <p:spPr>
          <a:xfrm>
            <a:off x="7146360" y="5930640"/>
            <a:ext cx="5035320" cy="916920"/>
          </a:xfrm>
          <a:prstGeom prst="rect">
            <a:avLst/>
          </a:prstGeom>
          <a:ln>
            <a:noFill/>
          </a:ln>
          <a:effectLst>
            <a:outerShdw algn="tl" blurRad="50800" dir="2700000" dist="38100" rotWithShape="0">
              <a:srgbClr val="000000">
                <a:alpha val="40000"/>
              </a:srgbClr>
            </a:outerShdw>
          </a:effectLst>
        </p:spPr>
      </p:pic>
      <p:sp>
        <p:nvSpPr>
          <p:cNvPr id="588" name="CustomShape 17"/>
          <p:cNvSpPr/>
          <p:nvPr/>
        </p:nvSpPr>
        <p:spPr>
          <a:xfrm>
            <a:off x="10061640" y="6480720"/>
            <a:ext cx="2109240" cy="3546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589" name="Picture 14" descr=""/>
          <p:cNvPicPr/>
          <p:nvPr/>
        </p:nvPicPr>
        <p:blipFill>
          <a:blip r:embed="rId4"/>
          <a:srcRect l="0" t="0" r="34539" b="73474"/>
          <a:stretch/>
        </p:blipFill>
        <p:spPr>
          <a:xfrm>
            <a:off x="8629560" y="6203160"/>
            <a:ext cx="3552120" cy="644400"/>
          </a:xfrm>
          <a:prstGeom prst="rect">
            <a:avLst/>
          </a:prstGeom>
          <a:ln>
            <a:noFill/>
          </a:ln>
          <a:effectLst>
            <a:outerShdw algn="tl" blurRad="50800" dir="2700000" dist="38100" rotWithShape="0">
              <a:srgbClr val="000000">
                <a:alpha val="40000"/>
              </a:srgbClr>
            </a:outerShdw>
          </a:effectLst>
        </p:spPr>
      </p:pic>
      <p:sp>
        <p:nvSpPr>
          <p:cNvPr id="590" name="CustomShape 18"/>
          <p:cNvSpPr/>
          <p:nvPr/>
        </p:nvSpPr>
        <p:spPr>
          <a:xfrm>
            <a:off x="96660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1" name="CustomShape 19"/>
          <p:cNvSpPr/>
          <p:nvPr/>
        </p:nvSpPr>
        <p:spPr>
          <a:xfrm>
            <a:off x="259884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2" name="CustomShape 20"/>
          <p:cNvSpPr/>
          <p:nvPr/>
        </p:nvSpPr>
        <p:spPr>
          <a:xfrm>
            <a:off x="194544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3" name="CustomShape 21"/>
          <p:cNvSpPr/>
          <p:nvPr/>
        </p:nvSpPr>
        <p:spPr>
          <a:xfrm>
            <a:off x="1442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4" name="CustomShape 22"/>
          <p:cNvSpPr/>
          <p:nvPr/>
        </p:nvSpPr>
        <p:spPr>
          <a:xfrm>
            <a:off x="309240" y="62373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5" name="CustomShape 23"/>
          <p:cNvSpPr/>
          <p:nvPr/>
        </p:nvSpPr>
        <p:spPr>
          <a:xfrm>
            <a:off x="0" y="635616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96" name="CustomShape 24"/>
          <p:cNvSpPr/>
          <p:nvPr/>
        </p:nvSpPr>
        <p:spPr>
          <a:xfrm>
            <a:off x="235908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7" name="CustomShape 25"/>
          <p:cNvSpPr/>
          <p:nvPr/>
        </p:nvSpPr>
        <p:spPr>
          <a:xfrm>
            <a:off x="128376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8" name="CustomShape 26"/>
          <p:cNvSpPr/>
          <p:nvPr/>
        </p:nvSpPr>
        <p:spPr>
          <a:xfrm>
            <a:off x="59004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99" name="CustomShape 27"/>
          <p:cNvSpPr/>
          <p:nvPr/>
        </p:nvSpPr>
        <p:spPr>
          <a:xfrm>
            <a:off x="315900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0" name="CustomShape 28"/>
          <p:cNvSpPr/>
          <p:nvPr/>
        </p:nvSpPr>
        <p:spPr>
          <a:xfrm>
            <a:off x="276408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1" name="CustomShape 29"/>
          <p:cNvSpPr/>
          <p:nvPr/>
        </p:nvSpPr>
        <p:spPr>
          <a:xfrm>
            <a:off x="158472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02" name="CustomShape 30"/>
          <p:cNvSpPr/>
          <p:nvPr/>
        </p:nvSpPr>
        <p:spPr>
          <a:xfrm>
            <a:off x="3468960" y="635148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603" name="CustomShape 31"/>
          <p:cNvSpPr/>
          <p:nvPr/>
        </p:nvSpPr>
        <p:spPr>
          <a:xfrm>
            <a:off x="44139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4" name="CustomShape 32"/>
          <p:cNvSpPr/>
          <p:nvPr/>
        </p:nvSpPr>
        <p:spPr>
          <a:xfrm>
            <a:off x="60465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5" name="CustomShape 33"/>
          <p:cNvSpPr/>
          <p:nvPr/>
        </p:nvSpPr>
        <p:spPr>
          <a:xfrm>
            <a:off x="5393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6" name="CustomShape 34"/>
          <p:cNvSpPr/>
          <p:nvPr/>
        </p:nvSpPr>
        <p:spPr>
          <a:xfrm>
            <a:off x="48898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7" name="CustomShape 35"/>
          <p:cNvSpPr/>
          <p:nvPr/>
        </p:nvSpPr>
        <p:spPr>
          <a:xfrm>
            <a:off x="58068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8" name="CustomShape 36"/>
          <p:cNvSpPr/>
          <p:nvPr/>
        </p:nvSpPr>
        <p:spPr>
          <a:xfrm>
            <a:off x="47311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9" name="CustomShape 37"/>
          <p:cNvSpPr/>
          <p:nvPr/>
        </p:nvSpPr>
        <p:spPr>
          <a:xfrm>
            <a:off x="403740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10" name="CustomShape 38"/>
          <p:cNvSpPr/>
          <p:nvPr/>
        </p:nvSpPr>
        <p:spPr>
          <a:xfrm>
            <a:off x="6221520" y="635940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11" name="CustomShape 39"/>
          <p:cNvSpPr/>
          <p:nvPr/>
        </p:nvSpPr>
        <p:spPr>
          <a:xfrm>
            <a:off x="503208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612" name="" descr=""/>
          <p:cNvPicPr/>
          <p:nvPr/>
        </p:nvPicPr>
        <p:blipFill>
          <a:blip r:embed="rId5"/>
          <a:stretch/>
        </p:blipFill>
        <p:spPr>
          <a:xfrm>
            <a:off x="2869560" y="4350240"/>
            <a:ext cx="6445800" cy="1455840"/>
          </a:xfrm>
          <a:prstGeom prst="rect">
            <a:avLst/>
          </a:prstGeom>
          <a:ln>
            <a:noFill/>
          </a:ln>
        </p:spPr>
      </p:pic>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13" name="CustomShape 1"/>
          <p:cNvSpPr/>
          <p:nvPr/>
        </p:nvSpPr>
        <p:spPr>
          <a:xfrm>
            <a:off x="352440" y="324000"/>
            <a:ext cx="3021840" cy="8420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614" name="CustomShape 2"/>
          <p:cNvSpPr/>
          <p:nvPr/>
        </p:nvSpPr>
        <p:spPr>
          <a:xfrm>
            <a:off x="352440" y="1235160"/>
            <a:ext cx="4305960" cy="628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Case sensitivity</a:t>
            </a:r>
            <a:endParaRPr b="0" lang="en-US" sz="3600" spc="-1" strike="noStrike">
              <a:latin typeface="Arial"/>
            </a:endParaRPr>
          </a:p>
        </p:txBody>
      </p:sp>
      <p:sp>
        <p:nvSpPr>
          <p:cNvPr id="615" name="CustomShape 3"/>
          <p:cNvSpPr/>
          <p:nvPr/>
        </p:nvSpPr>
        <p:spPr>
          <a:xfrm>
            <a:off x="352440" y="1931040"/>
            <a:ext cx="11433240" cy="36615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Python is a case-sensitive language .</a:t>
            </a: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616" name="Picture 11" descr=""/>
          <p:cNvPicPr/>
          <p:nvPr/>
        </p:nvPicPr>
        <p:blipFill>
          <a:blip r:embed="rId1"/>
          <a:stretch/>
        </p:blipFill>
        <p:spPr>
          <a:xfrm>
            <a:off x="11110680" y="123840"/>
            <a:ext cx="920520" cy="971640"/>
          </a:xfrm>
          <a:prstGeom prst="rect">
            <a:avLst/>
          </a:prstGeom>
          <a:ln>
            <a:noFill/>
          </a:ln>
        </p:spPr>
      </p:pic>
      <p:sp>
        <p:nvSpPr>
          <p:cNvPr id="617" name="CustomShape 4"/>
          <p:cNvSpPr/>
          <p:nvPr/>
        </p:nvSpPr>
        <p:spPr>
          <a:xfrm>
            <a:off x="650268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18" name="CustomShape 5"/>
          <p:cNvSpPr/>
          <p:nvPr/>
        </p:nvSpPr>
        <p:spPr>
          <a:xfrm>
            <a:off x="3777120" y="624240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19" name="CustomShape 6"/>
          <p:cNvSpPr/>
          <p:nvPr/>
        </p:nvSpPr>
        <p:spPr>
          <a:xfrm>
            <a:off x="69483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0" name="CustomShape 7"/>
          <p:cNvSpPr/>
          <p:nvPr/>
        </p:nvSpPr>
        <p:spPr>
          <a:xfrm>
            <a:off x="85809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1" name="CustomShape 8"/>
          <p:cNvSpPr/>
          <p:nvPr/>
        </p:nvSpPr>
        <p:spPr>
          <a:xfrm>
            <a:off x="79275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2" name="CustomShape 9"/>
          <p:cNvSpPr/>
          <p:nvPr/>
        </p:nvSpPr>
        <p:spPr>
          <a:xfrm>
            <a:off x="74242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3" name="CustomShape 10"/>
          <p:cNvSpPr/>
          <p:nvPr/>
        </p:nvSpPr>
        <p:spPr>
          <a:xfrm>
            <a:off x="83412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4" name="CustomShape 11"/>
          <p:cNvSpPr/>
          <p:nvPr/>
        </p:nvSpPr>
        <p:spPr>
          <a:xfrm>
            <a:off x="72655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5" name="CustomShape 12"/>
          <p:cNvSpPr/>
          <p:nvPr/>
        </p:nvSpPr>
        <p:spPr>
          <a:xfrm>
            <a:off x="657216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6" name="CustomShape 13"/>
          <p:cNvSpPr/>
          <p:nvPr/>
        </p:nvSpPr>
        <p:spPr>
          <a:xfrm>
            <a:off x="914112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7" name="CustomShape 14"/>
          <p:cNvSpPr/>
          <p:nvPr/>
        </p:nvSpPr>
        <p:spPr>
          <a:xfrm>
            <a:off x="874620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8" name="CustomShape 15"/>
          <p:cNvSpPr/>
          <p:nvPr/>
        </p:nvSpPr>
        <p:spPr>
          <a:xfrm>
            <a:off x="756684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9" name="CustomShape 16"/>
          <p:cNvSpPr/>
          <p:nvPr/>
        </p:nvSpPr>
        <p:spPr>
          <a:xfrm>
            <a:off x="9368280" y="6356160"/>
            <a:ext cx="2802600" cy="4881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630" name="Picture 12" descr=""/>
          <p:cNvPicPr/>
          <p:nvPr/>
        </p:nvPicPr>
        <p:blipFill>
          <a:blip r:embed="rId2"/>
          <a:srcRect l="0" t="0" r="34539" b="73477"/>
          <a:stretch/>
        </p:blipFill>
        <p:spPr>
          <a:xfrm>
            <a:off x="7938000" y="6074280"/>
            <a:ext cx="4235040" cy="770040"/>
          </a:xfrm>
          <a:prstGeom prst="rect">
            <a:avLst/>
          </a:prstGeom>
          <a:ln>
            <a:noFill/>
          </a:ln>
          <a:effectLst>
            <a:outerShdw algn="tl" blurRad="50800" dir="2700000" dist="38100" rotWithShape="0">
              <a:srgbClr val="000000">
                <a:alpha val="40000"/>
              </a:srgbClr>
            </a:outerShdw>
          </a:effectLst>
        </p:spPr>
      </p:pic>
      <p:pic>
        <p:nvPicPr>
          <p:cNvPr id="631" name="Picture 13" descr=""/>
          <p:cNvPicPr/>
          <p:nvPr/>
        </p:nvPicPr>
        <p:blipFill>
          <a:blip r:embed="rId3"/>
          <a:srcRect l="0" t="0" r="34539" b="73472"/>
          <a:stretch/>
        </p:blipFill>
        <p:spPr>
          <a:xfrm>
            <a:off x="7146360" y="5930640"/>
            <a:ext cx="5035320" cy="916920"/>
          </a:xfrm>
          <a:prstGeom prst="rect">
            <a:avLst/>
          </a:prstGeom>
          <a:ln>
            <a:noFill/>
          </a:ln>
          <a:effectLst>
            <a:outerShdw algn="tl" blurRad="50800" dir="2700000" dist="38100" rotWithShape="0">
              <a:srgbClr val="000000">
                <a:alpha val="40000"/>
              </a:srgbClr>
            </a:outerShdw>
          </a:effectLst>
        </p:spPr>
      </p:pic>
      <p:sp>
        <p:nvSpPr>
          <p:cNvPr id="632" name="CustomShape 17"/>
          <p:cNvSpPr/>
          <p:nvPr/>
        </p:nvSpPr>
        <p:spPr>
          <a:xfrm>
            <a:off x="10061640" y="6480720"/>
            <a:ext cx="2109240" cy="3546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633" name="Picture 14" descr=""/>
          <p:cNvPicPr/>
          <p:nvPr/>
        </p:nvPicPr>
        <p:blipFill>
          <a:blip r:embed="rId4"/>
          <a:srcRect l="0" t="0" r="34539" b="73474"/>
          <a:stretch/>
        </p:blipFill>
        <p:spPr>
          <a:xfrm>
            <a:off x="8629560" y="6203160"/>
            <a:ext cx="3552120" cy="644400"/>
          </a:xfrm>
          <a:prstGeom prst="rect">
            <a:avLst/>
          </a:prstGeom>
          <a:ln>
            <a:noFill/>
          </a:ln>
          <a:effectLst>
            <a:outerShdw algn="tl" blurRad="50800" dir="2700000" dist="38100" rotWithShape="0">
              <a:srgbClr val="000000">
                <a:alpha val="40000"/>
              </a:srgbClr>
            </a:outerShdw>
          </a:effectLst>
        </p:spPr>
      </p:pic>
      <p:sp>
        <p:nvSpPr>
          <p:cNvPr id="634" name="CustomShape 18"/>
          <p:cNvSpPr/>
          <p:nvPr/>
        </p:nvSpPr>
        <p:spPr>
          <a:xfrm>
            <a:off x="96660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5" name="CustomShape 19"/>
          <p:cNvSpPr/>
          <p:nvPr/>
        </p:nvSpPr>
        <p:spPr>
          <a:xfrm>
            <a:off x="259884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6" name="CustomShape 20"/>
          <p:cNvSpPr/>
          <p:nvPr/>
        </p:nvSpPr>
        <p:spPr>
          <a:xfrm>
            <a:off x="194544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7" name="CustomShape 21"/>
          <p:cNvSpPr/>
          <p:nvPr/>
        </p:nvSpPr>
        <p:spPr>
          <a:xfrm>
            <a:off x="1442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8" name="CustomShape 22"/>
          <p:cNvSpPr/>
          <p:nvPr/>
        </p:nvSpPr>
        <p:spPr>
          <a:xfrm>
            <a:off x="309240" y="62373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9" name="CustomShape 23"/>
          <p:cNvSpPr/>
          <p:nvPr/>
        </p:nvSpPr>
        <p:spPr>
          <a:xfrm>
            <a:off x="0" y="635616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640" name="CustomShape 24"/>
          <p:cNvSpPr/>
          <p:nvPr/>
        </p:nvSpPr>
        <p:spPr>
          <a:xfrm>
            <a:off x="235908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1" name="CustomShape 25"/>
          <p:cNvSpPr/>
          <p:nvPr/>
        </p:nvSpPr>
        <p:spPr>
          <a:xfrm>
            <a:off x="128376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2" name="CustomShape 26"/>
          <p:cNvSpPr/>
          <p:nvPr/>
        </p:nvSpPr>
        <p:spPr>
          <a:xfrm>
            <a:off x="59004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43" name="CustomShape 27"/>
          <p:cNvSpPr/>
          <p:nvPr/>
        </p:nvSpPr>
        <p:spPr>
          <a:xfrm>
            <a:off x="315900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4" name="CustomShape 28"/>
          <p:cNvSpPr/>
          <p:nvPr/>
        </p:nvSpPr>
        <p:spPr>
          <a:xfrm>
            <a:off x="276408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5" name="CustomShape 29"/>
          <p:cNvSpPr/>
          <p:nvPr/>
        </p:nvSpPr>
        <p:spPr>
          <a:xfrm>
            <a:off x="158472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46" name="CustomShape 30"/>
          <p:cNvSpPr/>
          <p:nvPr/>
        </p:nvSpPr>
        <p:spPr>
          <a:xfrm>
            <a:off x="3468960" y="635148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647" name="CustomShape 31"/>
          <p:cNvSpPr/>
          <p:nvPr/>
        </p:nvSpPr>
        <p:spPr>
          <a:xfrm>
            <a:off x="44139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8" name="CustomShape 32"/>
          <p:cNvSpPr/>
          <p:nvPr/>
        </p:nvSpPr>
        <p:spPr>
          <a:xfrm>
            <a:off x="60465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9" name="CustomShape 33"/>
          <p:cNvSpPr/>
          <p:nvPr/>
        </p:nvSpPr>
        <p:spPr>
          <a:xfrm>
            <a:off x="5393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50" name="CustomShape 34"/>
          <p:cNvSpPr/>
          <p:nvPr/>
        </p:nvSpPr>
        <p:spPr>
          <a:xfrm>
            <a:off x="48898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51" name="CustomShape 35"/>
          <p:cNvSpPr/>
          <p:nvPr/>
        </p:nvSpPr>
        <p:spPr>
          <a:xfrm>
            <a:off x="58068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52" name="CustomShape 36"/>
          <p:cNvSpPr/>
          <p:nvPr/>
        </p:nvSpPr>
        <p:spPr>
          <a:xfrm>
            <a:off x="47311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53" name="CustomShape 37"/>
          <p:cNvSpPr/>
          <p:nvPr/>
        </p:nvSpPr>
        <p:spPr>
          <a:xfrm>
            <a:off x="403740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54" name="CustomShape 38"/>
          <p:cNvSpPr/>
          <p:nvPr/>
        </p:nvSpPr>
        <p:spPr>
          <a:xfrm>
            <a:off x="6221520" y="635940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55" name="CustomShape 39"/>
          <p:cNvSpPr/>
          <p:nvPr/>
        </p:nvSpPr>
        <p:spPr>
          <a:xfrm>
            <a:off x="503208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656" name="" descr=""/>
          <p:cNvPicPr/>
          <p:nvPr/>
        </p:nvPicPr>
        <p:blipFill>
          <a:blip r:embed="rId5"/>
          <a:stretch/>
        </p:blipFill>
        <p:spPr>
          <a:xfrm>
            <a:off x="1737360" y="3017520"/>
            <a:ext cx="8399880" cy="2656800"/>
          </a:xfrm>
          <a:prstGeom prst="rect">
            <a:avLst/>
          </a:prstGeom>
          <a:ln>
            <a:noFill/>
          </a:ln>
        </p:spPr>
      </p:pic>
      <p:sp>
        <p:nvSpPr>
          <p:cNvPr id="657" name="Line 40"/>
          <p:cNvSpPr/>
          <p:nvPr/>
        </p:nvSpPr>
        <p:spPr>
          <a:xfrm>
            <a:off x="4206240" y="5212080"/>
            <a:ext cx="5120640" cy="360"/>
          </a:xfrm>
          <a:prstGeom prst="line">
            <a:avLst/>
          </a:prstGeom>
          <a:ln>
            <a:solidFill>
              <a:srgbClr val="ed1c24"/>
            </a:solidFill>
          </a:ln>
        </p:spPr>
        <p:style>
          <a:lnRef idx="0"/>
          <a:fillRef idx="0"/>
          <a:effectRef idx="0"/>
          <a:fontRef idx="minor"/>
        </p:style>
      </p:sp>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58" name="CustomShape 1"/>
          <p:cNvSpPr/>
          <p:nvPr/>
        </p:nvSpPr>
        <p:spPr>
          <a:xfrm>
            <a:off x="352440" y="324000"/>
            <a:ext cx="3021840" cy="8420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659" name="CustomShape 2"/>
          <p:cNvSpPr/>
          <p:nvPr/>
        </p:nvSpPr>
        <p:spPr>
          <a:xfrm>
            <a:off x="352440" y="1235160"/>
            <a:ext cx="4946040" cy="628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Import Statement</a:t>
            </a:r>
            <a:endParaRPr b="0" lang="en-US" sz="3600" spc="-1" strike="noStrike">
              <a:latin typeface="Arial"/>
            </a:endParaRPr>
          </a:p>
        </p:txBody>
      </p:sp>
      <p:sp>
        <p:nvSpPr>
          <p:cNvPr id="660" name="CustomShape 3"/>
          <p:cNvSpPr/>
          <p:nvPr/>
        </p:nvSpPr>
        <p:spPr>
          <a:xfrm>
            <a:off x="352440" y="1931040"/>
            <a:ext cx="11433240" cy="36615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t>
            </a:r>
            <a:r>
              <a:rPr b="0" lang="en-US" sz="2200" spc="-1" strike="noStrike">
                <a:solidFill>
                  <a:srgbClr val="000000"/>
                </a:solidFill>
                <a:latin typeface="Manjari Bold"/>
                <a:ea typeface="Hack"/>
              </a:rPr>
              <a:t>import” keyword is used to include a python package, module, class, function, etc ... </a:t>
            </a: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     into the current python project so these objects can be called inside the source code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661" name="Picture 11" descr=""/>
          <p:cNvPicPr/>
          <p:nvPr/>
        </p:nvPicPr>
        <p:blipFill>
          <a:blip r:embed="rId1"/>
          <a:stretch/>
        </p:blipFill>
        <p:spPr>
          <a:xfrm>
            <a:off x="11110680" y="123840"/>
            <a:ext cx="920520" cy="971640"/>
          </a:xfrm>
          <a:prstGeom prst="rect">
            <a:avLst/>
          </a:prstGeom>
          <a:ln>
            <a:noFill/>
          </a:ln>
        </p:spPr>
      </p:pic>
      <p:sp>
        <p:nvSpPr>
          <p:cNvPr id="662" name="CustomShape 4"/>
          <p:cNvSpPr/>
          <p:nvPr/>
        </p:nvSpPr>
        <p:spPr>
          <a:xfrm>
            <a:off x="650268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63" name="CustomShape 5"/>
          <p:cNvSpPr/>
          <p:nvPr/>
        </p:nvSpPr>
        <p:spPr>
          <a:xfrm>
            <a:off x="3777120" y="624240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64" name="CustomShape 6"/>
          <p:cNvSpPr/>
          <p:nvPr/>
        </p:nvSpPr>
        <p:spPr>
          <a:xfrm>
            <a:off x="69483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65" name="CustomShape 7"/>
          <p:cNvSpPr/>
          <p:nvPr/>
        </p:nvSpPr>
        <p:spPr>
          <a:xfrm>
            <a:off x="85809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66" name="CustomShape 8"/>
          <p:cNvSpPr/>
          <p:nvPr/>
        </p:nvSpPr>
        <p:spPr>
          <a:xfrm>
            <a:off x="79275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67" name="CustomShape 9"/>
          <p:cNvSpPr/>
          <p:nvPr/>
        </p:nvSpPr>
        <p:spPr>
          <a:xfrm>
            <a:off x="74242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68" name="CustomShape 10"/>
          <p:cNvSpPr/>
          <p:nvPr/>
        </p:nvSpPr>
        <p:spPr>
          <a:xfrm>
            <a:off x="83412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69" name="CustomShape 11"/>
          <p:cNvSpPr/>
          <p:nvPr/>
        </p:nvSpPr>
        <p:spPr>
          <a:xfrm>
            <a:off x="72655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0" name="CustomShape 12"/>
          <p:cNvSpPr/>
          <p:nvPr/>
        </p:nvSpPr>
        <p:spPr>
          <a:xfrm>
            <a:off x="657216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1" name="CustomShape 13"/>
          <p:cNvSpPr/>
          <p:nvPr/>
        </p:nvSpPr>
        <p:spPr>
          <a:xfrm>
            <a:off x="914112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2" name="CustomShape 14"/>
          <p:cNvSpPr/>
          <p:nvPr/>
        </p:nvSpPr>
        <p:spPr>
          <a:xfrm>
            <a:off x="874620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3" name="CustomShape 15"/>
          <p:cNvSpPr/>
          <p:nvPr/>
        </p:nvSpPr>
        <p:spPr>
          <a:xfrm>
            <a:off x="756684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4" name="CustomShape 16"/>
          <p:cNvSpPr/>
          <p:nvPr/>
        </p:nvSpPr>
        <p:spPr>
          <a:xfrm>
            <a:off x="9368280" y="6356160"/>
            <a:ext cx="2802600" cy="4881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675" name="Picture 12" descr=""/>
          <p:cNvPicPr/>
          <p:nvPr/>
        </p:nvPicPr>
        <p:blipFill>
          <a:blip r:embed="rId2"/>
          <a:srcRect l="0" t="0" r="34539" b="73477"/>
          <a:stretch/>
        </p:blipFill>
        <p:spPr>
          <a:xfrm>
            <a:off x="7938000" y="6074280"/>
            <a:ext cx="4235040" cy="770040"/>
          </a:xfrm>
          <a:prstGeom prst="rect">
            <a:avLst/>
          </a:prstGeom>
          <a:ln>
            <a:noFill/>
          </a:ln>
          <a:effectLst>
            <a:outerShdw algn="tl" blurRad="50800" dir="2700000" dist="38100" rotWithShape="0">
              <a:srgbClr val="000000">
                <a:alpha val="40000"/>
              </a:srgbClr>
            </a:outerShdw>
          </a:effectLst>
        </p:spPr>
      </p:pic>
      <p:pic>
        <p:nvPicPr>
          <p:cNvPr id="676" name="Picture 13" descr=""/>
          <p:cNvPicPr/>
          <p:nvPr/>
        </p:nvPicPr>
        <p:blipFill>
          <a:blip r:embed="rId3"/>
          <a:srcRect l="0" t="0" r="34539" b="73472"/>
          <a:stretch/>
        </p:blipFill>
        <p:spPr>
          <a:xfrm>
            <a:off x="7146360" y="5930640"/>
            <a:ext cx="5035320" cy="916920"/>
          </a:xfrm>
          <a:prstGeom prst="rect">
            <a:avLst/>
          </a:prstGeom>
          <a:ln>
            <a:noFill/>
          </a:ln>
          <a:effectLst>
            <a:outerShdw algn="tl" blurRad="50800" dir="2700000" dist="38100" rotWithShape="0">
              <a:srgbClr val="000000">
                <a:alpha val="40000"/>
              </a:srgbClr>
            </a:outerShdw>
          </a:effectLst>
        </p:spPr>
      </p:pic>
      <p:sp>
        <p:nvSpPr>
          <p:cNvPr id="677" name="CustomShape 17"/>
          <p:cNvSpPr/>
          <p:nvPr/>
        </p:nvSpPr>
        <p:spPr>
          <a:xfrm>
            <a:off x="10061640" y="6480720"/>
            <a:ext cx="2109240" cy="3546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678" name="Picture 14" descr=""/>
          <p:cNvPicPr/>
          <p:nvPr/>
        </p:nvPicPr>
        <p:blipFill>
          <a:blip r:embed="rId4"/>
          <a:srcRect l="0" t="0" r="34539" b="73474"/>
          <a:stretch/>
        </p:blipFill>
        <p:spPr>
          <a:xfrm>
            <a:off x="8629560" y="6203160"/>
            <a:ext cx="3552120" cy="644400"/>
          </a:xfrm>
          <a:prstGeom prst="rect">
            <a:avLst/>
          </a:prstGeom>
          <a:ln>
            <a:noFill/>
          </a:ln>
          <a:effectLst>
            <a:outerShdw algn="tl" blurRad="50800" dir="2700000" dist="38100" rotWithShape="0">
              <a:srgbClr val="000000">
                <a:alpha val="40000"/>
              </a:srgbClr>
            </a:outerShdw>
          </a:effectLst>
        </p:spPr>
      </p:pic>
      <p:sp>
        <p:nvSpPr>
          <p:cNvPr id="679" name="CustomShape 18"/>
          <p:cNvSpPr/>
          <p:nvPr/>
        </p:nvSpPr>
        <p:spPr>
          <a:xfrm>
            <a:off x="96660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0" name="CustomShape 19"/>
          <p:cNvSpPr/>
          <p:nvPr/>
        </p:nvSpPr>
        <p:spPr>
          <a:xfrm>
            <a:off x="259884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1" name="CustomShape 20"/>
          <p:cNvSpPr/>
          <p:nvPr/>
        </p:nvSpPr>
        <p:spPr>
          <a:xfrm>
            <a:off x="194544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2" name="CustomShape 21"/>
          <p:cNvSpPr/>
          <p:nvPr/>
        </p:nvSpPr>
        <p:spPr>
          <a:xfrm>
            <a:off x="1442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3" name="CustomShape 22"/>
          <p:cNvSpPr/>
          <p:nvPr/>
        </p:nvSpPr>
        <p:spPr>
          <a:xfrm>
            <a:off x="309240" y="62373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4" name="CustomShape 23"/>
          <p:cNvSpPr/>
          <p:nvPr/>
        </p:nvSpPr>
        <p:spPr>
          <a:xfrm>
            <a:off x="0" y="635616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685" name="CustomShape 24"/>
          <p:cNvSpPr/>
          <p:nvPr/>
        </p:nvSpPr>
        <p:spPr>
          <a:xfrm>
            <a:off x="235908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6" name="CustomShape 25"/>
          <p:cNvSpPr/>
          <p:nvPr/>
        </p:nvSpPr>
        <p:spPr>
          <a:xfrm>
            <a:off x="128376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7" name="CustomShape 26"/>
          <p:cNvSpPr/>
          <p:nvPr/>
        </p:nvSpPr>
        <p:spPr>
          <a:xfrm>
            <a:off x="59004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88" name="CustomShape 27"/>
          <p:cNvSpPr/>
          <p:nvPr/>
        </p:nvSpPr>
        <p:spPr>
          <a:xfrm>
            <a:off x="315900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9" name="CustomShape 28"/>
          <p:cNvSpPr/>
          <p:nvPr/>
        </p:nvSpPr>
        <p:spPr>
          <a:xfrm>
            <a:off x="276408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0" name="CustomShape 29"/>
          <p:cNvSpPr/>
          <p:nvPr/>
        </p:nvSpPr>
        <p:spPr>
          <a:xfrm>
            <a:off x="158472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91" name="CustomShape 30"/>
          <p:cNvSpPr/>
          <p:nvPr/>
        </p:nvSpPr>
        <p:spPr>
          <a:xfrm>
            <a:off x="3468960" y="635148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692" name="CustomShape 31"/>
          <p:cNvSpPr/>
          <p:nvPr/>
        </p:nvSpPr>
        <p:spPr>
          <a:xfrm>
            <a:off x="44139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3" name="CustomShape 32"/>
          <p:cNvSpPr/>
          <p:nvPr/>
        </p:nvSpPr>
        <p:spPr>
          <a:xfrm>
            <a:off x="60465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4" name="CustomShape 33"/>
          <p:cNvSpPr/>
          <p:nvPr/>
        </p:nvSpPr>
        <p:spPr>
          <a:xfrm>
            <a:off x="5393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5" name="CustomShape 34"/>
          <p:cNvSpPr/>
          <p:nvPr/>
        </p:nvSpPr>
        <p:spPr>
          <a:xfrm>
            <a:off x="48898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6" name="CustomShape 35"/>
          <p:cNvSpPr/>
          <p:nvPr/>
        </p:nvSpPr>
        <p:spPr>
          <a:xfrm>
            <a:off x="58068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7" name="CustomShape 36"/>
          <p:cNvSpPr/>
          <p:nvPr/>
        </p:nvSpPr>
        <p:spPr>
          <a:xfrm>
            <a:off x="47311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8" name="CustomShape 37"/>
          <p:cNvSpPr/>
          <p:nvPr/>
        </p:nvSpPr>
        <p:spPr>
          <a:xfrm>
            <a:off x="403740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99" name="CustomShape 38"/>
          <p:cNvSpPr/>
          <p:nvPr/>
        </p:nvSpPr>
        <p:spPr>
          <a:xfrm>
            <a:off x="6221520" y="635940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00" name="CustomShape 39"/>
          <p:cNvSpPr/>
          <p:nvPr/>
        </p:nvSpPr>
        <p:spPr>
          <a:xfrm>
            <a:off x="503208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701" name="" descr=""/>
          <p:cNvPicPr/>
          <p:nvPr/>
        </p:nvPicPr>
        <p:blipFill>
          <a:blip r:embed="rId5"/>
          <a:stretch/>
        </p:blipFill>
        <p:spPr>
          <a:xfrm>
            <a:off x="3838680" y="3474720"/>
            <a:ext cx="4509360" cy="1921320"/>
          </a:xfrm>
          <a:prstGeom prst="rect">
            <a:avLst/>
          </a:prstGeom>
          <a:ln>
            <a:noFill/>
          </a:ln>
        </p:spPr>
      </p:pic>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02" name="CustomShape 1"/>
          <p:cNvSpPr/>
          <p:nvPr/>
        </p:nvSpPr>
        <p:spPr>
          <a:xfrm>
            <a:off x="352440" y="324000"/>
            <a:ext cx="3021840" cy="8420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703" name="CustomShape 2"/>
          <p:cNvSpPr/>
          <p:nvPr/>
        </p:nvSpPr>
        <p:spPr>
          <a:xfrm>
            <a:off x="352440" y="1235160"/>
            <a:ext cx="4946040" cy="628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Import Statement</a:t>
            </a:r>
            <a:endParaRPr b="0" lang="en-US" sz="3600" spc="-1" strike="noStrike">
              <a:latin typeface="Arial"/>
            </a:endParaRPr>
          </a:p>
        </p:txBody>
      </p:sp>
      <p:sp>
        <p:nvSpPr>
          <p:cNvPr id="704" name="CustomShape 3"/>
          <p:cNvSpPr/>
          <p:nvPr/>
        </p:nvSpPr>
        <p:spPr>
          <a:xfrm>
            <a:off x="352440" y="1931040"/>
            <a:ext cx="11433240" cy="36615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t>
            </a:r>
            <a:r>
              <a:rPr b="0" lang="en-US" sz="2200" spc="-1" strike="noStrike">
                <a:solidFill>
                  <a:srgbClr val="000000"/>
                </a:solidFill>
                <a:latin typeface="Manjari Bold"/>
                <a:ea typeface="Hack"/>
              </a:rPr>
              <a:t>import” keyword can be used in many different forms, one of them is “import _ as _”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705" name="Picture 11" descr=""/>
          <p:cNvPicPr/>
          <p:nvPr/>
        </p:nvPicPr>
        <p:blipFill>
          <a:blip r:embed="rId1"/>
          <a:stretch/>
        </p:blipFill>
        <p:spPr>
          <a:xfrm>
            <a:off x="11110680" y="123840"/>
            <a:ext cx="920520" cy="971640"/>
          </a:xfrm>
          <a:prstGeom prst="rect">
            <a:avLst/>
          </a:prstGeom>
          <a:ln>
            <a:noFill/>
          </a:ln>
        </p:spPr>
      </p:pic>
      <p:sp>
        <p:nvSpPr>
          <p:cNvPr id="706" name="CustomShape 4"/>
          <p:cNvSpPr/>
          <p:nvPr/>
        </p:nvSpPr>
        <p:spPr>
          <a:xfrm>
            <a:off x="650268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07" name="CustomShape 5"/>
          <p:cNvSpPr/>
          <p:nvPr/>
        </p:nvSpPr>
        <p:spPr>
          <a:xfrm>
            <a:off x="3777120" y="624240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08" name="CustomShape 6"/>
          <p:cNvSpPr/>
          <p:nvPr/>
        </p:nvSpPr>
        <p:spPr>
          <a:xfrm>
            <a:off x="69483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09" name="CustomShape 7"/>
          <p:cNvSpPr/>
          <p:nvPr/>
        </p:nvSpPr>
        <p:spPr>
          <a:xfrm>
            <a:off x="85809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0" name="CustomShape 8"/>
          <p:cNvSpPr/>
          <p:nvPr/>
        </p:nvSpPr>
        <p:spPr>
          <a:xfrm>
            <a:off x="79275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1" name="CustomShape 9"/>
          <p:cNvSpPr/>
          <p:nvPr/>
        </p:nvSpPr>
        <p:spPr>
          <a:xfrm>
            <a:off x="74242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2" name="CustomShape 10"/>
          <p:cNvSpPr/>
          <p:nvPr/>
        </p:nvSpPr>
        <p:spPr>
          <a:xfrm>
            <a:off x="83412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3" name="CustomShape 11"/>
          <p:cNvSpPr/>
          <p:nvPr/>
        </p:nvSpPr>
        <p:spPr>
          <a:xfrm>
            <a:off x="72655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4" name="CustomShape 12"/>
          <p:cNvSpPr/>
          <p:nvPr/>
        </p:nvSpPr>
        <p:spPr>
          <a:xfrm>
            <a:off x="657216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5" name="CustomShape 13"/>
          <p:cNvSpPr/>
          <p:nvPr/>
        </p:nvSpPr>
        <p:spPr>
          <a:xfrm>
            <a:off x="914112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6" name="CustomShape 14"/>
          <p:cNvSpPr/>
          <p:nvPr/>
        </p:nvSpPr>
        <p:spPr>
          <a:xfrm>
            <a:off x="874620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7" name="CustomShape 15"/>
          <p:cNvSpPr/>
          <p:nvPr/>
        </p:nvSpPr>
        <p:spPr>
          <a:xfrm>
            <a:off x="756684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8" name="CustomShape 16"/>
          <p:cNvSpPr/>
          <p:nvPr/>
        </p:nvSpPr>
        <p:spPr>
          <a:xfrm>
            <a:off x="9368280" y="6356160"/>
            <a:ext cx="2802600" cy="4881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719" name="Picture 12" descr=""/>
          <p:cNvPicPr/>
          <p:nvPr/>
        </p:nvPicPr>
        <p:blipFill>
          <a:blip r:embed="rId2"/>
          <a:srcRect l="0" t="0" r="34539" b="73477"/>
          <a:stretch/>
        </p:blipFill>
        <p:spPr>
          <a:xfrm>
            <a:off x="7938000" y="6074280"/>
            <a:ext cx="4235040" cy="770040"/>
          </a:xfrm>
          <a:prstGeom prst="rect">
            <a:avLst/>
          </a:prstGeom>
          <a:ln>
            <a:noFill/>
          </a:ln>
          <a:effectLst>
            <a:outerShdw algn="tl" blurRad="50800" dir="2700000" dist="38100" rotWithShape="0">
              <a:srgbClr val="000000">
                <a:alpha val="40000"/>
              </a:srgbClr>
            </a:outerShdw>
          </a:effectLst>
        </p:spPr>
      </p:pic>
      <p:pic>
        <p:nvPicPr>
          <p:cNvPr id="720" name="Picture 13" descr=""/>
          <p:cNvPicPr/>
          <p:nvPr/>
        </p:nvPicPr>
        <p:blipFill>
          <a:blip r:embed="rId3"/>
          <a:srcRect l="0" t="0" r="34539" b="73472"/>
          <a:stretch/>
        </p:blipFill>
        <p:spPr>
          <a:xfrm>
            <a:off x="7146360" y="5930640"/>
            <a:ext cx="5035320" cy="916920"/>
          </a:xfrm>
          <a:prstGeom prst="rect">
            <a:avLst/>
          </a:prstGeom>
          <a:ln>
            <a:noFill/>
          </a:ln>
          <a:effectLst>
            <a:outerShdw algn="tl" blurRad="50800" dir="2700000" dist="38100" rotWithShape="0">
              <a:srgbClr val="000000">
                <a:alpha val="40000"/>
              </a:srgbClr>
            </a:outerShdw>
          </a:effectLst>
        </p:spPr>
      </p:pic>
      <p:sp>
        <p:nvSpPr>
          <p:cNvPr id="721" name="CustomShape 17"/>
          <p:cNvSpPr/>
          <p:nvPr/>
        </p:nvSpPr>
        <p:spPr>
          <a:xfrm>
            <a:off x="10061640" y="6480720"/>
            <a:ext cx="2109240" cy="3546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722" name="Picture 14" descr=""/>
          <p:cNvPicPr/>
          <p:nvPr/>
        </p:nvPicPr>
        <p:blipFill>
          <a:blip r:embed="rId4"/>
          <a:srcRect l="0" t="0" r="34539" b="73474"/>
          <a:stretch/>
        </p:blipFill>
        <p:spPr>
          <a:xfrm>
            <a:off x="8629560" y="6203160"/>
            <a:ext cx="3552120" cy="644400"/>
          </a:xfrm>
          <a:prstGeom prst="rect">
            <a:avLst/>
          </a:prstGeom>
          <a:ln>
            <a:noFill/>
          </a:ln>
          <a:effectLst>
            <a:outerShdw algn="tl" blurRad="50800" dir="2700000" dist="38100" rotWithShape="0">
              <a:srgbClr val="000000">
                <a:alpha val="40000"/>
              </a:srgbClr>
            </a:outerShdw>
          </a:effectLst>
        </p:spPr>
      </p:pic>
      <p:sp>
        <p:nvSpPr>
          <p:cNvPr id="723" name="CustomShape 18"/>
          <p:cNvSpPr/>
          <p:nvPr/>
        </p:nvSpPr>
        <p:spPr>
          <a:xfrm>
            <a:off x="96660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24" name="CustomShape 19"/>
          <p:cNvSpPr/>
          <p:nvPr/>
        </p:nvSpPr>
        <p:spPr>
          <a:xfrm>
            <a:off x="259884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25" name="CustomShape 20"/>
          <p:cNvSpPr/>
          <p:nvPr/>
        </p:nvSpPr>
        <p:spPr>
          <a:xfrm>
            <a:off x="194544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26" name="CustomShape 21"/>
          <p:cNvSpPr/>
          <p:nvPr/>
        </p:nvSpPr>
        <p:spPr>
          <a:xfrm>
            <a:off x="1442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27" name="CustomShape 22"/>
          <p:cNvSpPr/>
          <p:nvPr/>
        </p:nvSpPr>
        <p:spPr>
          <a:xfrm>
            <a:off x="309240" y="62373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28" name="CustomShape 23"/>
          <p:cNvSpPr/>
          <p:nvPr/>
        </p:nvSpPr>
        <p:spPr>
          <a:xfrm>
            <a:off x="0" y="635616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729" name="CustomShape 24"/>
          <p:cNvSpPr/>
          <p:nvPr/>
        </p:nvSpPr>
        <p:spPr>
          <a:xfrm>
            <a:off x="235908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30" name="CustomShape 25"/>
          <p:cNvSpPr/>
          <p:nvPr/>
        </p:nvSpPr>
        <p:spPr>
          <a:xfrm>
            <a:off x="128376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31" name="CustomShape 26"/>
          <p:cNvSpPr/>
          <p:nvPr/>
        </p:nvSpPr>
        <p:spPr>
          <a:xfrm>
            <a:off x="59004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32" name="CustomShape 27"/>
          <p:cNvSpPr/>
          <p:nvPr/>
        </p:nvSpPr>
        <p:spPr>
          <a:xfrm>
            <a:off x="315900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33" name="CustomShape 28"/>
          <p:cNvSpPr/>
          <p:nvPr/>
        </p:nvSpPr>
        <p:spPr>
          <a:xfrm>
            <a:off x="276408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34" name="CustomShape 29"/>
          <p:cNvSpPr/>
          <p:nvPr/>
        </p:nvSpPr>
        <p:spPr>
          <a:xfrm>
            <a:off x="158472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35" name="CustomShape 30"/>
          <p:cNvSpPr/>
          <p:nvPr/>
        </p:nvSpPr>
        <p:spPr>
          <a:xfrm>
            <a:off x="3468960" y="635148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736" name="CustomShape 31"/>
          <p:cNvSpPr/>
          <p:nvPr/>
        </p:nvSpPr>
        <p:spPr>
          <a:xfrm>
            <a:off x="44139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37" name="CustomShape 32"/>
          <p:cNvSpPr/>
          <p:nvPr/>
        </p:nvSpPr>
        <p:spPr>
          <a:xfrm>
            <a:off x="60465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38" name="CustomShape 33"/>
          <p:cNvSpPr/>
          <p:nvPr/>
        </p:nvSpPr>
        <p:spPr>
          <a:xfrm>
            <a:off x="5393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39" name="CustomShape 34"/>
          <p:cNvSpPr/>
          <p:nvPr/>
        </p:nvSpPr>
        <p:spPr>
          <a:xfrm>
            <a:off x="48898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40" name="CustomShape 35"/>
          <p:cNvSpPr/>
          <p:nvPr/>
        </p:nvSpPr>
        <p:spPr>
          <a:xfrm>
            <a:off x="58068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41" name="CustomShape 36"/>
          <p:cNvSpPr/>
          <p:nvPr/>
        </p:nvSpPr>
        <p:spPr>
          <a:xfrm>
            <a:off x="47311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42" name="CustomShape 37"/>
          <p:cNvSpPr/>
          <p:nvPr/>
        </p:nvSpPr>
        <p:spPr>
          <a:xfrm>
            <a:off x="403740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43" name="CustomShape 38"/>
          <p:cNvSpPr/>
          <p:nvPr/>
        </p:nvSpPr>
        <p:spPr>
          <a:xfrm>
            <a:off x="6221520" y="635940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44" name="CustomShape 39"/>
          <p:cNvSpPr/>
          <p:nvPr/>
        </p:nvSpPr>
        <p:spPr>
          <a:xfrm>
            <a:off x="503208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745" name="" descr=""/>
          <p:cNvPicPr/>
          <p:nvPr/>
        </p:nvPicPr>
        <p:blipFill>
          <a:blip r:embed="rId5"/>
          <a:stretch/>
        </p:blipFill>
        <p:spPr>
          <a:xfrm>
            <a:off x="3807720" y="3749040"/>
            <a:ext cx="4571280" cy="1549440"/>
          </a:xfrm>
          <a:prstGeom prst="rect">
            <a:avLst/>
          </a:prstGeom>
          <a:ln>
            <a:noFill/>
          </a:ln>
        </p:spPr>
      </p:pic>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46" name="CustomShape 1"/>
          <p:cNvSpPr/>
          <p:nvPr/>
        </p:nvSpPr>
        <p:spPr>
          <a:xfrm>
            <a:off x="352440" y="324000"/>
            <a:ext cx="3021840" cy="8420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747" name="CustomShape 2"/>
          <p:cNvSpPr/>
          <p:nvPr/>
        </p:nvSpPr>
        <p:spPr>
          <a:xfrm>
            <a:off x="352440" y="1235160"/>
            <a:ext cx="4946040" cy="628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Import Statement</a:t>
            </a:r>
            <a:endParaRPr b="0" lang="en-US" sz="3600" spc="-1" strike="noStrike">
              <a:latin typeface="Arial"/>
            </a:endParaRPr>
          </a:p>
        </p:txBody>
      </p:sp>
      <p:sp>
        <p:nvSpPr>
          <p:cNvPr id="748" name="CustomShape 3"/>
          <p:cNvSpPr/>
          <p:nvPr/>
        </p:nvSpPr>
        <p:spPr>
          <a:xfrm>
            <a:off x="352440" y="1931040"/>
            <a:ext cx="11433240" cy="36615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749" name="Picture 11" descr=""/>
          <p:cNvPicPr/>
          <p:nvPr/>
        </p:nvPicPr>
        <p:blipFill>
          <a:blip r:embed="rId1"/>
          <a:stretch/>
        </p:blipFill>
        <p:spPr>
          <a:xfrm>
            <a:off x="11110680" y="123840"/>
            <a:ext cx="920520" cy="971640"/>
          </a:xfrm>
          <a:prstGeom prst="rect">
            <a:avLst/>
          </a:prstGeom>
          <a:ln>
            <a:noFill/>
          </a:ln>
        </p:spPr>
      </p:pic>
      <p:sp>
        <p:nvSpPr>
          <p:cNvPr id="750" name="CustomShape 4"/>
          <p:cNvSpPr/>
          <p:nvPr/>
        </p:nvSpPr>
        <p:spPr>
          <a:xfrm>
            <a:off x="650268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1" name="CustomShape 5"/>
          <p:cNvSpPr/>
          <p:nvPr/>
        </p:nvSpPr>
        <p:spPr>
          <a:xfrm>
            <a:off x="3777120" y="624240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2" name="CustomShape 6"/>
          <p:cNvSpPr/>
          <p:nvPr/>
        </p:nvSpPr>
        <p:spPr>
          <a:xfrm>
            <a:off x="69483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3" name="CustomShape 7"/>
          <p:cNvSpPr/>
          <p:nvPr/>
        </p:nvSpPr>
        <p:spPr>
          <a:xfrm>
            <a:off x="85809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4" name="CustomShape 8"/>
          <p:cNvSpPr/>
          <p:nvPr/>
        </p:nvSpPr>
        <p:spPr>
          <a:xfrm>
            <a:off x="79275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5" name="CustomShape 9"/>
          <p:cNvSpPr/>
          <p:nvPr/>
        </p:nvSpPr>
        <p:spPr>
          <a:xfrm>
            <a:off x="74242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6" name="CustomShape 10"/>
          <p:cNvSpPr/>
          <p:nvPr/>
        </p:nvSpPr>
        <p:spPr>
          <a:xfrm>
            <a:off x="83412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7" name="CustomShape 11"/>
          <p:cNvSpPr/>
          <p:nvPr/>
        </p:nvSpPr>
        <p:spPr>
          <a:xfrm>
            <a:off x="72655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8" name="CustomShape 12"/>
          <p:cNvSpPr/>
          <p:nvPr/>
        </p:nvSpPr>
        <p:spPr>
          <a:xfrm>
            <a:off x="657216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9" name="CustomShape 13"/>
          <p:cNvSpPr/>
          <p:nvPr/>
        </p:nvSpPr>
        <p:spPr>
          <a:xfrm>
            <a:off x="914112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60" name="CustomShape 14"/>
          <p:cNvSpPr/>
          <p:nvPr/>
        </p:nvSpPr>
        <p:spPr>
          <a:xfrm>
            <a:off x="874620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61" name="CustomShape 15"/>
          <p:cNvSpPr/>
          <p:nvPr/>
        </p:nvSpPr>
        <p:spPr>
          <a:xfrm>
            <a:off x="756684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62" name="CustomShape 16"/>
          <p:cNvSpPr/>
          <p:nvPr/>
        </p:nvSpPr>
        <p:spPr>
          <a:xfrm>
            <a:off x="9368280" y="6356160"/>
            <a:ext cx="2802600" cy="4881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763" name="Picture 12" descr=""/>
          <p:cNvPicPr/>
          <p:nvPr/>
        </p:nvPicPr>
        <p:blipFill>
          <a:blip r:embed="rId2"/>
          <a:srcRect l="0" t="0" r="34539" b="73477"/>
          <a:stretch/>
        </p:blipFill>
        <p:spPr>
          <a:xfrm>
            <a:off x="7938000" y="6074280"/>
            <a:ext cx="4235040" cy="770040"/>
          </a:xfrm>
          <a:prstGeom prst="rect">
            <a:avLst/>
          </a:prstGeom>
          <a:ln>
            <a:noFill/>
          </a:ln>
          <a:effectLst>
            <a:outerShdw algn="tl" blurRad="50800" dir="2700000" dist="38100" rotWithShape="0">
              <a:srgbClr val="000000">
                <a:alpha val="40000"/>
              </a:srgbClr>
            </a:outerShdw>
          </a:effectLst>
        </p:spPr>
      </p:pic>
      <p:pic>
        <p:nvPicPr>
          <p:cNvPr id="764" name="Picture 13" descr=""/>
          <p:cNvPicPr/>
          <p:nvPr/>
        </p:nvPicPr>
        <p:blipFill>
          <a:blip r:embed="rId3"/>
          <a:srcRect l="0" t="0" r="34539" b="73472"/>
          <a:stretch/>
        </p:blipFill>
        <p:spPr>
          <a:xfrm>
            <a:off x="7146360" y="5930640"/>
            <a:ext cx="5035320" cy="916920"/>
          </a:xfrm>
          <a:prstGeom prst="rect">
            <a:avLst/>
          </a:prstGeom>
          <a:ln>
            <a:noFill/>
          </a:ln>
          <a:effectLst>
            <a:outerShdw algn="tl" blurRad="50800" dir="2700000" dist="38100" rotWithShape="0">
              <a:srgbClr val="000000">
                <a:alpha val="40000"/>
              </a:srgbClr>
            </a:outerShdw>
          </a:effectLst>
        </p:spPr>
      </p:pic>
      <p:sp>
        <p:nvSpPr>
          <p:cNvPr id="765" name="CustomShape 17"/>
          <p:cNvSpPr/>
          <p:nvPr/>
        </p:nvSpPr>
        <p:spPr>
          <a:xfrm>
            <a:off x="10061640" y="6480720"/>
            <a:ext cx="2109240" cy="3546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766" name="Picture 14" descr=""/>
          <p:cNvPicPr/>
          <p:nvPr/>
        </p:nvPicPr>
        <p:blipFill>
          <a:blip r:embed="rId4"/>
          <a:srcRect l="0" t="0" r="34539" b="73474"/>
          <a:stretch/>
        </p:blipFill>
        <p:spPr>
          <a:xfrm>
            <a:off x="8629560" y="6203160"/>
            <a:ext cx="3552120" cy="644400"/>
          </a:xfrm>
          <a:prstGeom prst="rect">
            <a:avLst/>
          </a:prstGeom>
          <a:ln>
            <a:noFill/>
          </a:ln>
          <a:effectLst>
            <a:outerShdw algn="tl" blurRad="50800" dir="2700000" dist="38100" rotWithShape="0">
              <a:srgbClr val="000000">
                <a:alpha val="40000"/>
              </a:srgbClr>
            </a:outerShdw>
          </a:effectLst>
        </p:spPr>
      </p:pic>
      <p:sp>
        <p:nvSpPr>
          <p:cNvPr id="767" name="CustomShape 18"/>
          <p:cNvSpPr/>
          <p:nvPr/>
        </p:nvSpPr>
        <p:spPr>
          <a:xfrm>
            <a:off x="96660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68" name="CustomShape 19"/>
          <p:cNvSpPr/>
          <p:nvPr/>
        </p:nvSpPr>
        <p:spPr>
          <a:xfrm>
            <a:off x="259884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69" name="CustomShape 20"/>
          <p:cNvSpPr/>
          <p:nvPr/>
        </p:nvSpPr>
        <p:spPr>
          <a:xfrm>
            <a:off x="194544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70" name="CustomShape 21"/>
          <p:cNvSpPr/>
          <p:nvPr/>
        </p:nvSpPr>
        <p:spPr>
          <a:xfrm>
            <a:off x="1442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71" name="CustomShape 22"/>
          <p:cNvSpPr/>
          <p:nvPr/>
        </p:nvSpPr>
        <p:spPr>
          <a:xfrm>
            <a:off x="309240" y="62373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72" name="CustomShape 23"/>
          <p:cNvSpPr/>
          <p:nvPr/>
        </p:nvSpPr>
        <p:spPr>
          <a:xfrm>
            <a:off x="0" y="635616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773" name="CustomShape 24"/>
          <p:cNvSpPr/>
          <p:nvPr/>
        </p:nvSpPr>
        <p:spPr>
          <a:xfrm>
            <a:off x="235908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74" name="CustomShape 25"/>
          <p:cNvSpPr/>
          <p:nvPr/>
        </p:nvSpPr>
        <p:spPr>
          <a:xfrm>
            <a:off x="128376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75" name="CustomShape 26"/>
          <p:cNvSpPr/>
          <p:nvPr/>
        </p:nvSpPr>
        <p:spPr>
          <a:xfrm>
            <a:off x="59004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76" name="CustomShape 27"/>
          <p:cNvSpPr/>
          <p:nvPr/>
        </p:nvSpPr>
        <p:spPr>
          <a:xfrm>
            <a:off x="315900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77" name="CustomShape 28"/>
          <p:cNvSpPr/>
          <p:nvPr/>
        </p:nvSpPr>
        <p:spPr>
          <a:xfrm>
            <a:off x="276408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78" name="CustomShape 29"/>
          <p:cNvSpPr/>
          <p:nvPr/>
        </p:nvSpPr>
        <p:spPr>
          <a:xfrm>
            <a:off x="158472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79" name="CustomShape 30"/>
          <p:cNvSpPr/>
          <p:nvPr/>
        </p:nvSpPr>
        <p:spPr>
          <a:xfrm>
            <a:off x="3468960" y="635148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780" name="CustomShape 31"/>
          <p:cNvSpPr/>
          <p:nvPr/>
        </p:nvSpPr>
        <p:spPr>
          <a:xfrm>
            <a:off x="44139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81" name="CustomShape 32"/>
          <p:cNvSpPr/>
          <p:nvPr/>
        </p:nvSpPr>
        <p:spPr>
          <a:xfrm>
            <a:off x="60465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82" name="CustomShape 33"/>
          <p:cNvSpPr/>
          <p:nvPr/>
        </p:nvSpPr>
        <p:spPr>
          <a:xfrm>
            <a:off x="5393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83" name="CustomShape 34"/>
          <p:cNvSpPr/>
          <p:nvPr/>
        </p:nvSpPr>
        <p:spPr>
          <a:xfrm>
            <a:off x="48898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84" name="CustomShape 35"/>
          <p:cNvSpPr/>
          <p:nvPr/>
        </p:nvSpPr>
        <p:spPr>
          <a:xfrm>
            <a:off x="58068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85" name="CustomShape 36"/>
          <p:cNvSpPr/>
          <p:nvPr/>
        </p:nvSpPr>
        <p:spPr>
          <a:xfrm>
            <a:off x="47311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86" name="CustomShape 37"/>
          <p:cNvSpPr/>
          <p:nvPr/>
        </p:nvSpPr>
        <p:spPr>
          <a:xfrm>
            <a:off x="403740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87" name="CustomShape 38"/>
          <p:cNvSpPr/>
          <p:nvPr/>
        </p:nvSpPr>
        <p:spPr>
          <a:xfrm>
            <a:off x="6221520" y="635940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88" name="CustomShape 39"/>
          <p:cNvSpPr/>
          <p:nvPr/>
        </p:nvSpPr>
        <p:spPr>
          <a:xfrm>
            <a:off x="503208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789" name="" descr=""/>
          <p:cNvPicPr/>
          <p:nvPr/>
        </p:nvPicPr>
        <p:blipFill>
          <a:blip r:embed="rId5"/>
          <a:stretch/>
        </p:blipFill>
        <p:spPr>
          <a:xfrm>
            <a:off x="3206880" y="2377440"/>
            <a:ext cx="5772960" cy="3286800"/>
          </a:xfrm>
          <a:prstGeom prst="rect">
            <a:avLst/>
          </a:prstGeom>
          <a:ln>
            <a:noFill/>
          </a:ln>
        </p:spPr>
      </p:pic>
      <p:sp>
        <p:nvSpPr>
          <p:cNvPr id="790" name="CustomShape 40"/>
          <p:cNvSpPr/>
          <p:nvPr/>
        </p:nvSpPr>
        <p:spPr>
          <a:xfrm rot="19797600">
            <a:off x="2039040" y="3025080"/>
            <a:ext cx="1183680" cy="216720"/>
          </a:xfrm>
          <a:custGeom>
            <a:avLst/>
            <a:gdLst/>
            <a:ahLst/>
            <a:rect l="l" t="t" r="r" b="b"/>
            <a:pathLst>
              <a:path w="3304" h="618">
                <a:moveTo>
                  <a:pt x="1" y="156"/>
                </a:moveTo>
                <a:lnTo>
                  <a:pt x="2477" y="154"/>
                </a:lnTo>
                <a:lnTo>
                  <a:pt x="2477" y="0"/>
                </a:lnTo>
                <a:lnTo>
                  <a:pt x="3303" y="307"/>
                </a:lnTo>
                <a:lnTo>
                  <a:pt x="2478" y="617"/>
                </a:lnTo>
                <a:lnTo>
                  <a:pt x="2477" y="462"/>
                </a:lnTo>
                <a:lnTo>
                  <a:pt x="0" y="464"/>
                </a:lnTo>
                <a:lnTo>
                  <a:pt x="1" y="156"/>
                </a:lnTo>
              </a:path>
            </a:pathLst>
          </a:custGeom>
          <a:solidFill>
            <a:srgbClr val="ed1c24"/>
          </a:solidFill>
          <a:ln>
            <a:solidFill>
              <a:srgbClr val="3465a4"/>
            </a:solidFill>
          </a:ln>
        </p:spPr>
        <p:style>
          <a:lnRef idx="0"/>
          <a:fillRef idx="0"/>
          <a:effectRef idx="0"/>
          <a:fontRef idx="minor"/>
        </p:style>
      </p:sp>
      <p:sp>
        <p:nvSpPr>
          <p:cNvPr id="791" name="CustomShape 41"/>
          <p:cNvSpPr/>
          <p:nvPr/>
        </p:nvSpPr>
        <p:spPr>
          <a:xfrm>
            <a:off x="640080" y="3474720"/>
            <a:ext cx="2564640" cy="5436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Purisa"/>
                <a:ea typeface="DejaVu Sans"/>
              </a:rPr>
              <a:t> </a:t>
            </a:r>
            <a:r>
              <a:rPr b="0" lang="en-US" sz="1800" spc="-1" strike="noStrike">
                <a:solidFill>
                  <a:srgbClr val="ce181e"/>
                </a:solidFill>
                <a:latin typeface="Purisa"/>
                <a:ea typeface="DejaVu Sans"/>
              </a:rPr>
              <a:t>e was detected </a:t>
            </a:r>
            <a:endParaRPr b="0" lang="en-US" sz="1800" spc="-1" strike="noStrike">
              <a:latin typeface="Arial"/>
            </a:endParaRPr>
          </a:p>
        </p:txBody>
      </p:sp>
      <p:sp>
        <p:nvSpPr>
          <p:cNvPr id="792" name="CustomShape 42"/>
          <p:cNvSpPr/>
          <p:nvPr/>
        </p:nvSpPr>
        <p:spPr>
          <a:xfrm rot="8163000">
            <a:off x="8966520" y="3420000"/>
            <a:ext cx="1183680" cy="216720"/>
          </a:xfrm>
          <a:custGeom>
            <a:avLst/>
            <a:gdLst/>
            <a:ahLst/>
            <a:rect l="l" t="t" r="r" b="b"/>
            <a:pathLst>
              <a:path w="3305" h="617">
                <a:moveTo>
                  <a:pt x="0" y="156"/>
                </a:moveTo>
                <a:lnTo>
                  <a:pt x="2478" y="154"/>
                </a:lnTo>
                <a:lnTo>
                  <a:pt x="2477" y="0"/>
                </a:lnTo>
                <a:lnTo>
                  <a:pt x="3304" y="306"/>
                </a:lnTo>
                <a:lnTo>
                  <a:pt x="2478" y="616"/>
                </a:lnTo>
                <a:lnTo>
                  <a:pt x="2478" y="462"/>
                </a:lnTo>
                <a:lnTo>
                  <a:pt x="0" y="464"/>
                </a:lnTo>
                <a:lnTo>
                  <a:pt x="0" y="156"/>
                </a:lnTo>
              </a:path>
            </a:pathLst>
          </a:custGeom>
          <a:solidFill>
            <a:srgbClr val="ed1c24"/>
          </a:solidFill>
          <a:ln>
            <a:solidFill>
              <a:srgbClr val="3465a4"/>
            </a:solidFill>
          </a:ln>
        </p:spPr>
        <p:style>
          <a:lnRef idx="0"/>
          <a:fillRef idx="0"/>
          <a:effectRef idx="0"/>
          <a:fontRef idx="minor"/>
        </p:style>
      </p:sp>
      <p:sp>
        <p:nvSpPr>
          <p:cNvPr id="793" name="CustomShape 43"/>
          <p:cNvSpPr/>
          <p:nvPr/>
        </p:nvSpPr>
        <p:spPr>
          <a:xfrm>
            <a:off x="9213480" y="2580840"/>
            <a:ext cx="2572200" cy="4528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Purisa"/>
                <a:ea typeface="DejaVu Sans"/>
              </a:rPr>
              <a:t> </a:t>
            </a:r>
            <a:r>
              <a:rPr b="0" lang="en-US" sz="1800" spc="-1" strike="noStrike">
                <a:solidFill>
                  <a:srgbClr val="ce181e"/>
                </a:solidFill>
                <a:latin typeface="Purisa"/>
                <a:ea typeface="DejaVu Sans"/>
              </a:rPr>
              <a:t>but pi wasn’t :(</a:t>
            </a:r>
            <a:endParaRPr b="0" lang="en-US" sz="1800" spc="-1" strike="noStrike">
              <a:latin typeface="Arial"/>
            </a:endParaRPr>
          </a:p>
        </p:txBody>
      </p:sp>
      <p:sp>
        <p:nvSpPr>
          <p:cNvPr id="794" name="CustomShape 44"/>
          <p:cNvSpPr/>
          <p:nvPr/>
        </p:nvSpPr>
        <p:spPr>
          <a:xfrm>
            <a:off x="9052560" y="4329360"/>
            <a:ext cx="2903760" cy="1426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Manjari Bold"/>
                <a:ea typeface="DejaVu Sans"/>
              </a:rPr>
              <a:t>* means all, so it basically tells python to import the whole module and attach it to the current namespace .</a:t>
            </a:r>
            <a:endParaRPr b="0" lang="en-US" sz="1800" spc="-1" strike="noStrike">
              <a:latin typeface="Arial"/>
            </a:endParaRPr>
          </a:p>
        </p:txBody>
      </p:sp>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95" name="CustomShape 1"/>
          <p:cNvSpPr/>
          <p:nvPr/>
        </p:nvSpPr>
        <p:spPr>
          <a:xfrm>
            <a:off x="352440" y="324000"/>
            <a:ext cx="3021840" cy="8420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796" name="CustomShape 2"/>
          <p:cNvSpPr/>
          <p:nvPr/>
        </p:nvSpPr>
        <p:spPr>
          <a:xfrm>
            <a:off x="352440" y="1235160"/>
            <a:ext cx="6226200" cy="628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Search path for import</a:t>
            </a:r>
            <a:endParaRPr b="0" lang="en-US" sz="3600" spc="-1" strike="noStrike">
              <a:latin typeface="Arial"/>
            </a:endParaRPr>
          </a:p>
        </p:txBody>
      </p:sp>
      <p:sp>
        <p:nvSpPr>
          <p:cNvPr id="797" name="CustomShape 3"/>
          <p:cNvSpPr/>
          <p:nvPr/>
        </p:nvSpPr>
        <p:spPr>
          <a:xfrm>
            <a:off x="352440" y="1931040"/>
            <a:ext cx="11433240" cy="36615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An import statement will search for the mentioned module in the following order :</a:t>
            </a:r>
            <a:endParaRPr b="0" lang="en-US" sz="2200" spc="-1" strike="noStrike">
              <a:latin typeface="Arial"/>
            </a:endParaRPr>
          </a:p>
          <a:p>
            <a:pPr marL="216000" indent="-210960">
              <a:lnSpc>
                <a:spcPct val="90000"/>
              </a:lnSpc>
              <a:spcBef>
                <a:spcPts val="1001"/>
              </a:spcBef>
              <a:buClr>
                <a:srgbClr val="000000"/>
              </a:buClr>
              <a:buFont typeface="Wingdings" charset="2"/>
              <a:buChar char=""/>
            </a:pP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current folder</a:t>
            </a:r>
            <a:endParaRPr b="0" lang="en-US" sz="2200" spc="-1" strike="noStrike">
              <a:latin typeface="Arial"/>
            </a:endParaRPr>
          </a:p>
          <a:p>
            <a:pPr marL="216000" indent="-210960">
              <a:lnSpc>
                <a:spcPct val="90000"/>
              </a:lnSpc>
              <a:spcBef>
                <a:spcPts val="1001"/>
              </a:spcBef>
              <a:buClr>
                <a:srgbClr val="000000"/>
              </a:buClr>
              <a:buFont typeface="Wingdings" charset="2"/>
              <a:buChar char=""/>
            </a:pP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echo $PYTHONPATH</a:t>
            </a:r>
            <a:endParaRPr b="0" lang="en-US" sz="2200" spc="-1" strike="noStrike">
              <a:latin typeface="Arial"/>
            </a:endParaRPr>
          </a:p>
          <a:p>
            <a:pPr marL="216000" indent="-210960">
              <a:lnSpc>
                <a:spcPct val="90000"/>
              </a:lnSpc>
              <a:spcBef>
                <a:spcPts val="1001"/>
              </a:spcBef>
              <a:buClr>
                <a:srgbClr val="000000"/>
              </a:buClr>
              <a:buFont typeface="Wingdings" charset="2"/>
              <a:buChar char=""/>
            </a:pP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sys.path</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798" name="Picture 11" descr=""/>
          <p:cNvPicPr/>
          <p:nvPr/>
        </p:nvPicPr>
        <p:blipFill>
          <a:blip r:embed="rId1"/>
          <a:stretch/>
        </p:blipFill>
        <p:spPr>
          <a:xfrm>
            <a:off x="11110680" y="123840"/>
            <a:ext cx="920520" cy="971640"/>
          </a:xfrm>
          <a:prstGeom prst="rect">
            <a:avLst/>
          </a:prstGeom>
          <a:ln>
            <a:noFill/>
          </a:ln>
        </p:spPr>
      </p:pic>
      <p:sp>
        <p:nvSpPr>
          <p:cNvPr id="799" name="CustomShape 4"/>
          <p:cNvSpPr/>
          <p:nvPr/>
        </p:nvSpPr>
        <p:spPr>
          <a:xfrm>
            <a:off x="650268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0" name="CustomShape 5"/>
          <p:cNvSpPr/>
          <p:nvPr/>
        </p:nvSpPr>
        <p:spPr>
          <a:xfrm>
            <a:off x="3777120" y="624240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1" name="CustomShape 6"/>
          <p:cNvSpPr/>
          <p:nvPr/>
        </p:nvSpPr>
        <p:spPr>
          <a:xfrm>
            <a:off x="69483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2" name="CustomShape 7"/>
          <p:cNvSpPr/>
          <p:nvPr/>
        </p:nvSpPr>
        <p:spPr>
          <a:xfrm>
            <a:off x="85809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3" name="CustomShape 8"/>
          <p:cNvSpPr/>
          <p:nvPr/>
        </p:nvSpPr>
        <p:spPr>
          <a:xfrm>
            <a:off x="79275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4" name="CustomShape 9"/>
          <p:cNvSpPr/>
          <p:nvPr/>
        </p:nvSpPr>
        <p:spPr>
          <a:xfrm>
            <a:off x="74242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5" name="CustomShape 10"/>
          <p:cNvSpPr/>
          <p:nvPr/>
        </p:nvSpPr>
        <p:spPr>
          <a:xfrm>
            <a:off x="83412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6" name="CustomShape 11"/>
          <p:cNvSpPr/>
          <p:nvPr/>
        </p:nvSpPr>
        <p:spPr>
          <a:xfrm>
            <a:off x="72655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7" name="CustomShape 12"/>
          <p:cNvSpPr/>
          <p:nvPr/>
        </p:nvSpPr>
        <p:spPr>
          <a:xfrm>
            <a:off x="657216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8" name="CustomShape 13"/>
          <p:cNvSpPr/>
          <p:nvPr/>
        </p:nvSpPr>
        <p:spPr>
          <a:xfrm>
            <a:off x="914112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9" name="CustomShape 14"/>
          <p:cNvSpPr/>
          <p:nvPr/>
        </p:nvSpPr>
        <p:spPr>
          <a:xfrm>
            <a:off x="874620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10" name="CustomShape 15"/>
          <p:cNvSpPr/>
          <p:nvPr/>
        </p:nvSpPr>
        <p:spPr>
          <a:xfrm>
            <a:off x="756684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11" name="CustomShape 16"/>
          <p:cNvSpPr/>
          <p:nvPr/>
        </p:nvSpPr>
        <p:spPr>
          <a:xfrm>
            <a:off x="9368280" y="6356160"/>
            <a:ext cx="2802600" cy="4881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812" name="Picture 12" descr=""/>
          <p:cNvPicPr/>
          <p:nvPr/>
        </p:nvPicPr>
        <p:blipFill>
          <a:blip r:embed="rId2"/>
          <a:srcRect l="0" t="0" r="34539" b="73477"/>
          <a:stretch/>
        </p:blipFill>
        <p:spPr>
          <a:xfrm>
            <a:off x="7938000" y="6074280"/>
            <a:ext cx="4235040" cy="770040"/>
          </a:xfrm>
          <a:prstGeom prst="rect">
            <a:avLst/>
          </a:prstGeom>
          <a:ln>
            <a:noFill/>
          </a:ln>
          <a:effectLst>
            <a:outerShdw algn="tl" blurRad="50800" dir="2700000" dist="38100" rotWithShape="0">
              <a:srgbClr val="000000">
                <a:alpha val="40000"/>
              </a:srgbClr>
            </a:outerShdw>
          </a:effectLst>
        </p:spPr>
      </p:pic>
      <p:pic>
        <p:nvPicPr>
          <p:cNvPr id="813" name="Picture 13" descr=""/>
          <p:cNvPicPr/>
          <p:nvPr/>
        </p:nvPicPr>
        <p:blipFill>
          <a:blip r:embed="rId3"/>
          <a:srcRect l="0" t="0" r="34539" b="73472"/>
          <a:stretch/>
        </p:blipFill>
        <p:spPr>
          <a:xfrm>
            <a:off x="7146360" y="5930640"/>
            <a:ext cx="5035320" cy="916920"/>
          </a:xfrm>
          <a:prstGeom prst="rect">
            <a:avLst/>
          </a:prstGeom>
          <a:ln>
            <a:noFill/>
          </a:ln>
          <a:effectLst>
            <a:outerShdw algn="tl" blurRad="50800" dir="2700000" dist="38100" rotWithShape="0">
              <a:srgbClr val="000000">
                <a:alpha val="40000"/>
              </a:srgbClr>
            </a:outerShdw>
          </a:effectLst>
        </p:spPr>
      </p:pic>
      <p:sp>
        <p:nvSpPr>
          <p:cNvPr id="814" name="CustomShape 17"/>
          <p:cNvSpPr/>
          <p:nvPr/>
        </p:nvSpPr>
        <p:spPr>
          <a:xfrm>
            <a:off x="10061640" y="6480720"/>
            <a:ext cx="2109240" cy="3546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815" name="Picture 14" descr=""/>
          <p:cNvPicPr/>
          <p:nvPr/>
        </p:nvPicPr>
        <p:blipFill>
          <a:blip r:embed="rId4"/>
          <a:srcRect l="0" t="0" r="34539" b="73474"/>
          <a:stretch/>
        </p:blipFill>
        <p:spPr>
          <a:xfrm>
            <a:off x="8629560" y="6203160"/>
            <a:ext cx="3552120" cy="644400"/>
          </a:xfrm>
          <a:prstGeom prst="rect">
            <a:avLst/>
          </a:prstGeom>
          <a:ln>
            <a:noFill/>
          </a:ln>
          <a:effectLst>
            <a:outerShdw algn="tl" blurRad="50800" dir="2700000" dist="38100" rotWithShape="0">
              <a:srgbClr val="000000">
                <a:alpha val="40000"/>
              </a:srgbClr>
            </a:outerShdw>
          </a:effectLst>
        </p:spPr>
      </p:pic>
      <p:sp>
        <p:nvSpPr>
          <p:cNvPr id="816" name="CustomShape 18"/>
          <p:cNvSpPr/>
          <p:nvPr/>
        </p:nvSpPr>
        <p:spPr>
          <a:xfrm>
            <a:off x="96660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17" name="CustomShape 19"/>
          <p:cNvSpPr/>
          <p:nvPr/>
        </p:nvSpPr>
        <p:spPr>
          <a:xfrm>
            <a:off x="259884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18" name="CustomShape 20"/>
          <p:cNvSpPr/>
          <p:nvPr/>
        </p:nvSpPr>
        <p:spPr>
          <a:xfrm>
            <a:off x="194544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19" name="CustomShape 21"/>
          <p:cNvSpPr/>
          <p:nvPr/>
        </p:nvSpPr>
        <p:spPr>
          <a:xfrm>
            <a:off x="1442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20" name="CustomShape 22"/>
          <p:cNvSpPr/>
          <p:nvPr/>
        </p:nvSpPr>
        <p:spPr>
          <a:xfrm>
            <a:off x="309240" y="62373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21" name="CustomShape 23"/>
          <p:cNvSpPr/>
          <p:nvPr/>
        </p:nvSpPr>
        <p:spPr>
          <a:xfrm>
            <a:off x="0" y="635616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822" name="CustomShape 24"/>
          <p:cNvSpPr/>
          <p:nvPr/>
        </p:nvSpPr>
        <p:spPr>
          <a:xfrm>
            <a:off x="235908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23" name="CustomShape 25"/>
          <p:cNvSpPr/>
          <p:nvPr/>
        </p:nvSpPr>
        <p:spPr>
          <a:xfrm>
            <a:off x="128376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24" name="CustomShape 26"/>
          <p:cNvSpPr/>
          <p:nvPr/>
        </p:nvSpPr>
        <p:spPr>
          <a:xfrm>
            <a:off x="59004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25" name="CustomShape 27"/>
          <p:cNvSpPr/>
          <p:nvPr/>
        </p:nvSpPr>
        <p:spPr>
          <a:xfrm>
            <a:off x="315900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26" name="CustomShape 28"/>
          <p:cNvSpPr/>
          <p:nvPr/>
        </p:nvSpPr>
        <p:spPr>
          <a:xfrm>
            <a:off x="276408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27" name="CustomShape 29"/>
          <p:cNvSpPr/>
          <p:nvPr/>
        </p:nvSpPr>
        <p:spPr>
          <a:xfrm>
            <a:off x="158472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28" name="CustomShape 30"/>
          <p:cNvSpPr/>
          <p:nvPr/>
        </p:nvSpPr>
        <p:spPr>
          <a:xfrm>
            <a:off x="3468960" y="635148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829" name="CustomShape 31"/>
          <p:cNvSpPr/>
          <p:nvPr/>
        </p:nvSpPr>
        <p:spPr>
          <a:xfrm>
            <a:off x="44139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30" name="CustomShape 32"/>
          <p:cNvSpPr/>
          <p:nvPr/>
        </p:nvSpPr>
        <p:spPr>
          <a:xfrm>
            <a:off x="60465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31" name="CustomShape 33"/>
          <p:cNvSpPr/>
          <p:nvPr/>
        </p:nvSpPr>
        <p:spPr>
          <a:xfrm>
            <a:off x="5393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32" name="CustomShape 34"/>
          <p:cNvSpPr/>
          <p:nvPr/>
        </p:nvSpPr>
        <p:spPr>
          <a:xfrm>
            <a:off x="48898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33" name="CustomShape 35"/>
          <p:cNvSpPr/>
          <p:nvPr/>
        </p:nvSpPr>
        <p:spPr>
          <a:xfrm>
            <a:off x="58068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34" name="CustomShape 36"/>
          <p:cNvSpPr/>
          <p:nvPr/>
        </p:nvSpPr>
        <p:spPr>
          <a:xfrm>
            <a:off x="47311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35" name="CustomShape 37"/>
          <p:cNvSpPr/>
          <p:nvPr/>
        </p:nvSpPr>
        <p:spPr>
          <a:xfrm>
            <a:off x="403740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36" name="CustomShape 38"/>
          <p:cNvSpPr/>
          <p:nvPr/>
        </p:nvSpPr>
        <p:spPr>
          <a:xfrm>
            <a:off x="6221520" y="635940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37" name="CustomShape 39"/>
          <p:cNvSpPr/>
          <p:nvPr/>
        </p:nvSpPr>
        <p:spPr>
          <a:xfrm>
            <a:off x="503208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38" name="CustomShape 1"/>
          <p:cNvSpPr/>
          <p:nvPr/>
        </p:nvSpPr>
        <p:spPr>
          <a:xfrm>
            <a:off x="352440" y="324000"/>
            <a:ext cx="5129280" cy="8420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-1</a:t>
            </a:r>
            <a:endParaRPr b="0" lang="en-US" sz="5000" spc="-1" strike="noStrike">
              <a:latin typeface="Arial"/>
            </a:endParaRPr>
          </a:p>
        </p:txBody>
      </p:sp>
      <p:sp>
        <p:nvSpPr>
          <p:cNvPr id="839" name="CustomShape 2"/>
          <p:cNvSpPr/>
          <p:nvPr/>
        </p:nvSpPr>
        <p:spPr>
          <a:xfrm>
            <a:off x="352440" y="1235160"/>
            <a:ext cx="2113200" cy="628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integer</a:t>
            </a:r>
            <a:endParaRPr b="0" lang="en-US" sz="3600" spc="-1" strike="noStrike">
              <a:latin typeface="Arial"/>
            </a:endParaRPr>
          </a:p>
        </p:txBody>
      </p:sp>
      <p:sp>
        <p:nvSpPr>
          <p:cNvPr id="840" name="CustomShape 3"/>
          <p:cNvSpPr/>
          <p:nvPr/>
        </p:nvSpPr>
        <p:spPr>
          <a:xfrm>
            <a:off x="352440" y="1931040"/>
            <a:ext cx="11433240" cy="36615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int is a data type that stores integers, its initial size is 24 bytes and can scale up to as much memory as the machine can give . Also we don’t need to specify a data type for the variable we store our object in and we can change the variable’s data type later on the code due to python being dynamically-typed language .</a:t>
            </a: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4</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&gt;&gt;&gt;type(x)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&lt;class 'int'&gt;</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&gt;&gt;&gt;import sys</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&gt;&gt;&gt;sys.getsizeof(x)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28</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841" name="Picture 11" descr=""/>
          <p:cNvPicPr/>
          <p:nvPr/>
        </p:nvPicPr>
        <p:blipFill>
          <a:blip r:embed="rId1"/>
          <a:stretch/>
        </p:blipFill>
        <p:spPr>
          <a:xfrm>
            <a:off x="11110680" y="123840"/>
            <a:ext cx="920520" cy="971640"/>
          </a:xfrm>
          <a:prstGeom prst="rect">
            <a:avLst/>
          </a:prstGeom>
          <a:ln>
            <a:noFill/>
          </a:ln>
        </p:spPr>
      </p:pic>
      <p:sp>
        <p:nvSpPr>
          <p:cNvPr id="842" name="CustomShape 4"/>
          <p:cNvSpPr/>
          <p:nvPr/>
        </p:nvSpPr>
        <p:spPr>
          <a:xfrm>
            <a:off x="650268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3" name="CustomShape 5"/>
          <p:cNvSpPr/>
          <p:nvPr/>
        </p:nvSpPr>
        <p:spPr>
          <a:xfrm>
            <a:off x="3777120" y="624240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4" name="CustomShape 6"/>
          <p:cNvSpPr/>
          <p:nvPr/>
        </p:nvSpPr>
        <p:spPr>
          <a:xfrm>
            <a:off x="69483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5" name="CustomShape 7"/>
          <p:cNvSpPr/>
          <p:nvPr/>
        </p:nvSpPr>
        <p:spPr>
          <a:xfrm>
            <a:off x="85809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6" name="CustomShape 8"/>
          <p:cNvSpPr/>
          <p:nvPr/>
        </p:nvSpPr>
        <p:spPr>
          <a:xfrm>
            <a:off x="79275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7" name="CustomShape 9"/>
          <p:cNvSpPr/>
          <p:nvPr/>
        </p:nvSpPr>
        <p:spPr>
          <a:xfrm>
            <a:off x="74242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8" name="CustomShape 10"/>
          <p:cNvSpPr/>
          <p:nvPr/>
        </p:nvSpPr>
        <p:spPr>
          <a:xfrm>
            <a:off x="83412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9" name="CustomShape 11"/>
          <p:cNvSpPr/>
          <p:nvPr/>
        </p:nvSpPr>
        <p:spPr>
          <a:xfrm>
            <a:off x="72655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50" name="CustomShape 12"/>
          <p:cNvSpPr/>
          <p:nvPr/>
        </p:nvSpPr>
        <p:spPr>
          <a:xfrm>
            <a:off x="657216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51" name="CustomShape 13"/>
          <p:cNvSpPr/>
          <p:nvPr/>
        </p:nvSpPr>
        <p:spPr>
          <a:xfrm>
            <a:off x="914112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52" name="CustomShape 14"/>
          <p:cNvSpPr/>
          <p:nvPr/>
        </p:nvSpPr>
        <p:spPr>
          <a:xfrm>
            <a:off x="874620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53" name="CustomShape 15"/>
          <p:cNvSpPr/>
          <p:nvPr/>
        </p:nvSpPr>
        <p:spPr>
          <a:xfrm>
            <a:off x="756684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54" name="CustomShape 16"/>
          <p:cNvSpPr/>
          <p:nvPr/>
        </p:nvSpPr>
        <p:spPr>
          <a:xfrm>
            <a:off x="9368280" y="6356160"/>
            <a:ext cx="2802600" cy="4881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855" name="Picture 12" descr=""/>
          <p:cNvPicPr/>
          <p:nvPr/>
        </p:nvPicPr>
        <p:blipFill>
          <a:blip r:embed="rId2"/>
          <a:srcRect l="0" t="0" r="34539" b="73477"/>
          <a:stretch/>
        </p:blipFill>
        <p:spPr>
          <a:xfrm>
            <a:off x="7938000" y="6074280"/>
            <a:ext cx="4235040" cy="770040"/>
          </a:xfrm>
          <a:prstGeom prst="rect">
            <a:avLst/>
          </a:prstGeom>
          <a:ln>
            <a:noFill/>
          </a:ln>
          <a:effectLst>
            <a:outerShdw algn="tl" blurRad="50800" dir="2700000" dist="38100" rotWithShape="0">
              <a:srgbClr val="000000">
                <a:alpha val="40000"/>
              </a:srgbClr>
            </a:outerShdw>
          </a:effectLst>
        </p:spPr>
      </p:pic>
      <p:pic>
        <p:nvPicPr>
          <p:cNvPr id="856" name="Picture 13" descr=""/>
          <p:cNvPicPr/>
          <p:nvPr/>
        </p:nvPicPr>
        <p:blipFill>
          <a:blip r:embed="rId3"/>
          <a:srcRect l="0" t="0" r="34539" b="73472"/>
          <a:stretch/>
        </p:blipFill>
        <p:spPr>
          <a:xfrm>
            <a:off x="7146360" y="5930640"/>
            <a:ext cx="5035320" cy="916920"/>
          </a:xfrm>
          <a:prstGeom prst="rect">
            <a:avLst/>
          </a:prstGeom>
          <a:ln>
            <a:noFill/>
          </a:ln>
          <a:effectLst>
            <a:outerShdw algn="tl" blurRad="50800" dir="2700000" dist="38100" rotWithShape="0">
              <a:srgbClr val="000000">
                <a:alpha val="40000"/>
              </a:srgbClr>
            </a:outerShdw>
          </a:effectLst>
        </p:spPr>
      </p:pic>
      <p:sp>
        <p:nvSpPr>
          <p:cNvPr id="857" name="CustomShape 17"/>
          <p:cNvSpPr/>
          <p:nvPr/>
        </p:nvSpPr>
        <p:spPr>
          <a:xfrm>
            <a:off x="10061640" y="6480720"/>
            <a:ext cx="2109240" cy="3546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858" name="Picture 14" descr=""/>
          <p:cNvPicPr/>
          <p:nvPr/>
        </p:nvPicPr>
        <p:blipFill>
          <a:blip r:embed="rId4"/>
          <a:srcRect l="0" t="0" r="34539" b="73474"/>
          <a:stretch/>
        </p:blipFill>
        <p:spPr>
          <a:xfrm>
            <a:off x="8629560" y="6203160"/>
            <a:ext cx="3552120" cy="644400"/>
          </a:xfrm>
          <a:prstGeom prst="rect">
            <a:avLst/>
          </a:prstGeom>
          <a:ln>
            <a:noFill/>
          </a:ln>
          <a:effectLst>
            <a:outerShdw algn="tl" blurRad="50800" dir="2700000" dist="38100" rotWithShape="0">
              <a:srgbClr val="000000">
                <a:alpha val="40000"/>
              </a:srgbClr>
            </a:outerShdw>
          </a:effectLst>
        </p:spPr>
      </p:pic>
      <p:sp>
        <p:nvSpPr>
          <p:cNvPr id="859" name="CustomShape 18"/>
          <p:cNvSpPr/>
          <p:nvPr/>
        </p:nvSpPr>
        <p:spPr>
          <a:xfrm>
            <a:off x="96660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0" name="CustomShape 19"/>
          <p:cNvSpPr/>
          <p:nvPr/>
        </p:nvSpPr>
        <p:spPr>
          <a:xfrm>
            <a:off x="259884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1" name="CustomShape 20"/>
          <p:cNvSpPr/>
          <p:nvPr/>
        </p:nvSpPr>
        <p:spPr>
          <a:xfrm>
            <a:off x="194544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2" name="CustomShape 21"/>
          <p:cNvSpPr/>
          <p:nvPr/>
        </p:nvSpPr>
        <p:spPr>
          <a:xfrm>
            <a:off x="1442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3" name="CustomShape 22"/>
          <p:cNvSpPr/>
          <p:nvPr/>
        </p:nvSpPr>
        <p:spPr>
          <a:xfrm>
            <a:off x="309240" y="62373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4" name="CustomShape 23"/>
          <p:cNvSpPr/>
          <p:nvPr/>
        </p:nvSpPr>
        <p:spPr>
          <a:xfrm>
            <a:off x="0" y="635616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865" name="CustomShape 24"/>
          <p:cNvSpPr/>
          <p:nvPr/>
        </p:nvSpPr>
        <p:spPr>
          <a:xfrm>
            <a:off x="235908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6" name="CustomShape 25"/>
          <p:cNvSpPr/>
          <p:nvPr/>
        </p:nvSpPr>
        <p:spPr>
          <a:xfrm>
            <a:off x="128376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7" name="CustomShape 26"/>
          <p:cNvSpPr/>
          <p:nvPr/>
        </p:nvSpPr>
        <p:spPr>
          <a:xfrm>
            <a:off x="59004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68" name="CustomShape 27"/>
          <p:cNvSpPr/>
          <p:nvPr/>
        </p:nvSpPr>
        <p:spPr>
          <a:xfrm>
            <a:off x="315900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9" name="CustomShape 28"/>
          <p:cNvSpPr/>
          <p:nvPr/>
        </p:nvSpPr>
        <p:spPr>
          <a:xfrm>
            <a:off x="276408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0" name="CustomShape 29"/>
          <p:cNvSpPr/>
          <p:nvPr/>
        </p:nvSpPr>
        <p:spPr>
          <a:xfrm>
            <a:off x="158472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71" name="CustomShape 30"/>
          <p:cNvSpPr/>
          <p:nvPr/>
        </p:nvSpPr>
        <p:spPr>
          <a:xfrm>
            <a:off x="3468960" y="635148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872" name="CustomShape 31"/>
          <p:cNvSpPr/>
          <p:nvPr/>
        </p:nvSpPr>
        <p:spPr>
          <a:xfrm>
            <a:off x="44139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3" name="CustomShape 32"/>
          <p:cNvSpPr/>
          <p:nvPr/>
        </p:nvSpPr>
        <p:spPr>
          <a:xfrm>
            <a:off x="60465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4" name="CustomShape 33"/>
          <p:cNvSpPr/>
          <p:nvPr/>
        </p:nvSpPr>
        <p:spPr>
          <a:xfrm>
            <a:off x="5393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5" name="CustomShape 34"/>
          <p:cNvSpPr/>
          <p:nvPr/>
        </p:nvSpPr>
        <p:spPr>
          <a:xfrm>
            <a:off x="48898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6" name="CustomShape 35"/>
          <p:cNvSpPr/>
          <p:nvPr/>
        </p:nvSpPr>
        <p:spPr>
          <a:xfrm>
            <a:off x="58068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7" name="CustomShape 36"/>
          <p:cNvSpPr/>
          <p:nvPr/>
        </p:nvSpPr>
        <p:spPr>
          <a:xfrm>
            <a:off x="47311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8" name="CustomShape 37"/>
          <p:cNvSpPr/>
          <p:nvPr/>
        </p:nvSpPr>
        <p:spPr>
          <a:xfrm>
            <a:off x="403740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79" name="CustomShape 38"/>
          <p:cNvSpPr/>
          <p:nvPr/>
        </p:nvSpPr>
        <p:spPr>
          <a:xfrm>
            <a:off x="6221520" y="635940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80" name="CustomShape 39"/>
          <p:cNvSpPr/>
          <p:nvPr/>
        </p:nvSpPr>
        <p:spPr>
          <a:xfrm>
            <a:off x="503208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9" name="CustomShape 1"/>
          <p:cNvSpPr/>
          <p:nvPr/>
        </p:nvSpPr>
        <p:spPr>
          <a:xfrm>
            <a:off x="352440" y="324000"/>
            <a:ext cx="4837680" cy="8420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Python</a:t>
            </a:r>
            <a:endParaRPr b="0" lang="en-US" sz="5000" spc="-1" strike="noStrike">
              <a:latin typeface="Arial"/>
            </a:endParaRPr>
          </a:p>
        </p:txBody>
      </p:sp>
      <p:sp>
        <p:nvSpPr>
          <p:cNvPr id="80" name="CustomShape 2"/>
          <p:cNvSpPr/>
          <p:nvPr/>
        </p:nvSpPr>
        <p:spPr>
          <a:xfrm>
            <a:off x="352440" y="1235160"/>
            <a:ext cx="3275640" cy="628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Outline</a:t>
            </a:r>
            <a:endParaRPr b="0" lang="en-US" sz="3600" spc="-1" strike="noStrike">
              <a:latin typeface="Arial"/>
            </a:endParaRPr>
          </a:p>
        </p:txBody>
      </p:sp>
      <p:sp>
        <p:nvSpPr>
          <p:cNvPr id="81" name="CustomShape 3"/>
          <p:cNvSpPr/>
          <p:nvPr/>
        </p:nvSpPr>
        <p:spPr>
          <a:xfrm>
            <a:off x="352440" y="1931040"/>
            <a:ext cx="11433240" cy="2214000"/>
          </a:xfrm>
          <a:prstGeom prst="rect">
            <a:avLst/>
          </a:prstGeom>
          <a:noFill/>
          <a:ln>
            <a:noFill/>
          </a:ln>
        </p:spPr>
        <p:style>
          <a:lnRef idx="0"/>
          <a:fillRef idx="0"/>
          <a:effectRef idx="0"/>
          <a:fontRef idx="minor"/>
        </p:style>
        <p:txBody>
          <a:bodyPr lIns="90000" rIns="90000" tIns="45000" bIns="45000"/>
          <a:p>
            <a:pPr marL="216000" indent="-205920">
              <a:lnSpc>
                <a:spcPct val="100000"/>
              </a:lnSpc>
              <a:buClr>
                <a:srgbClr val="000000"/>
              </a:buClr>
              <a:buFont typeface="Wingdings" charset="2"/>
              <a:buChar char=""/>
            </a:pPr>
            <a:r>
              <a:rPr b="0" lang="en-US" sz="2000" spc="-1" strike="noStrike">
                <a:solidFill>
                  <a:srgbClr val="000000"/>
                </a:solidFill>
                <a:latin typeface="Manjari Bold"/>
                <a:ea typeface="Hack"/>
              </a:rPr>
              <a:t>About python</a:t>
            </a:r>
            <a:endParaRPr b="0" lang="en-US" sz="2000" spc="-1" strike="noStrike">
              <a:latin typeface="Arial"/>
            </a:endParaRPr>
          </a:p>
          <a:p>
            <a:pPr marL="216000" indent="-205920">
              <a:lnSpc>
                <a:spcPct val="100000"/>
              </a:lnSpc>
              <a:buClr>
                <a:srgbClr val="000000"/>
              </a:buClr>
              <a:buFont typeface="Wingdings" charset="2"/>
              <a:buChar char=""/>
            </a:pPr>
            <a:r>
              <a:rPr b="0" lang="en-US" sz="2000" spc="-1" strike="noStrike">
                <a:solidFill>
                  <a:srgbClr val="000000"/>
                </a:solidFill>
                <a:latin typeface="Manjari Bold"/>
                <a:ea typeface="Hack"/>
              </a:rPr>
              <a:t>Program compilation</a:t>
            </a:r>
            <a:endParaRPr b="0" lang="en-US" sz="2000" spc="-1" strike="noStrike">
              <a:latin typeface="Arial"/>
            </a:endParaRPr>
          </a:p>
          <a:p>
            <a:pPr marL="216000" indent="-205920">
              <a:lnSpc>
                <a:spcPct val="100000"/>
              </a:lnSpc>
              <a:buClr>
                <a:srgbClr val="000000"/>
              </a:buClr>
              <a:buFont typeface="Wingdings" charset="2"/>
              <a:buChar char=""/>
            </a:pPr>
            <a:r>
              <a:rPr b="0" lang="en-US" sz="2000" spc="-1" strike="noStrike">
                <a:solidFill>
                  <a:srgbClr val="000000"/>
                </a:solidFill>
                <a:latin typeface="Manjari Bold"/>
                <a:ea typeface="Hack"/>
              </a:rPr>
              <a:t>Installation</a:t>
            </a:r>
            <a:endParaRPr b="0" lang="en-US" sz="2000" spc="-1" strike="noStrike">
              <a:latin typeface="Arial"/>
            </a:endParaRPr>
          </a:p>
          <a:p>
            <a:pPr marL="216000" indent="-205920">
              <a:lnSpc>
                <a:spcPct val="100000"/>
              </a:lnSpc>
              <a:buClr>
                <a:srgbClr val="000000"/>
              </a:buClr>
              <a:buFont typeface="Wingdings" charset="2"/>
              <a:buChar char=""/>
            </a:pPr>
            <a:r>
              <a:rPr b="0" lang="en-US" sz="2000" spc="-1" strike="noStrike">
                <a:solidFill>
                  <a:srgbClr val="000000"/>
                </a:solidFill>
                <a:latin typeface="Manjari Bold"/>
                <a:ea typeface="Hack"/>
              </a:rPr>
              <a:t>Syntax</a:t>
            </a:r>
            <a:endParaRPr b="0" lang="en-US" sz="2000" spc="-1" strike="noStrike">
              <a:latin typeface="Arial"/>
            </a:endParaRPr>
          </a:p>
          <a:p>
            <a:pPr marL="216000" indent="-205920">
              <a:lnSpc>
                <a:spcPct val="100000"/>
              </a:lnSpc>
              <a:buClr>
                <a:srgbClr val="000000"/>
              </a:buClr>
              <a:buFont typeface="Wingdings" charset="2"/>
              <a:buChar char=""/>
            </a:pPr>
            <a:r>
              <a:rPr b="0" lang="en-US" sz="2000" spc="-1" strike="noStrike">
                <a:solidFill>
                  <a:srgbClr val="000000"/>
                </a:solidFill>
                <a:latin typeface="Manjari Bold"/>
                <a:ea typeface="Hack"/>
              </a:rPr>
              <a:t>Data types (1)</a:t>
            </a:r>
            <a:endParaRPr b="0" lang="en-US" sz="2000" spc="-1" strike="noStrike">
              <a:latin typeface="Arial"/>
            </a:endParaRPr>
          </a:p>
          <a:p>
            <a:pPr marL="216000" indent="-205920">
              <a:lnSpc>
                <a:spcPct val="100000"/>
              </a:lnSpc>
              <a:buClr>
                <a:srgbClr val="000000"/>
              </a:buClr>
              <a:buFont typeface="Wingdings" charset="2"/>
              <a:buChar char=""/>
            </a:pPr>
            <a:r>
              <a:rPr b="0" lang="en-US" sz="2000" spc="-1" strike="noStrike">
                <a:solidFill>
                  <a:srgbClr val="000000"/>
                </a:solidFill>
                <a:latin typeface="Manjari Bold"/>
                <a:ea typeface="Hack"/>
              </a:rPr>
              <a:t>Arithmetic operations</a:t>
            </a:r>
            <a:endParaRPr b="0" lang="en-US" sz="2000" spc="-1" strike="noStrike">
              <a:latin typeface="Arial"/>
            </a:endParaRPr>
          </a:p>
          <a:p>
            <a:pPr marL="216000" indent="-205920">
              <a:lnSpc>
                <a:spcPct val="100000"/>
              </a:lnSpc>
              <a:buClr>
                <a:srgbClr val="000000"/>
              </a:buClr>
              <a:buFont typeface="Wingdings" charset="2"/>
              <a:buChar char=""/>
            </a:pPr>
            <a:r>
              <a:rPr b="0" lang="en-US" sz="2000" spc="-1" strike="noStrike">
                <a:solidFill>
                  <a:srgbClr val="000000"/>
                </a:solidFill>
                <a:latin typeface="Manjari Bold"/>
                <a:ea typeface="Hack"/>
              </a:rPr>
              <a:t>Data types (2)</a:t>
            </a:r>
            <a:endParaRPr b="0" lang="en-US" sz="2000" spc="-1" strike="noStrike">
              <a:latin typeface="Arial"/>
            </a:endParaRPr>
          </a:p>
          <a:p>
            <a:pPr marL="216000" indent="-205920">
              <a:lnSpc>
                <a:spcPct val="100000"/>
              </a:lnSpc>
              <a:buClr>
                <a:srgbClr val="000000"/>
              </a:buClr>
              <a:buFont typeface="Wingdings" charset="2"/>
              <a:buChar char=""/>
            </a:pPr>
            <a:r>
              <a:rPr b="0" lang="en-US" sz="2000" spc="-1" strike="noStrike">
                <a:solidFill>
                  <a:srgbClr val="000000"/>
                </a:solidFill>
                <a:latin typeface="Manjari Bold"/>
                <a:ea typeface="Hack"/>
              </a:rPr>
              <a:t>Logic and execution flow</a:t>
            </a:r>
            <a:endParaRPr b="0" lang="en-US" sz="2000" spc="-1" strike="noStrike">
              <a:latin typeface="Arial"/>
            </a:endParaRPr>
          </a:p>
          <a:p>
            <a:pPr marL="216000" indent="-205920">
              <a:lnSpc>
                <a:spcPct val="100000"/>
              </a:lnSpc>
              <a:buClr>
                <a:srgbClr val="000000"/>
              </a:buClr>
              <a:buFont typeface="Wingdings" charset="2"/>
              <a:buChar char=""/>
            </a:pPr>
            <a:r>
              <a:rPr b="0" lang="en-US" sz="2000" spc="-1" strike="noStrike">
                <a:solidFill>
                  <a:srgbClr val="000000"/>
                </a:solidFill>
                <a:latin typeface="Manjari Bold"/>
                <a:ea typeface="Hack"/>
              </a:rPr>
              <a:t>Functions</a:t>
            </a:r>
            <a:endParaRPr b="0" lang="en-US" sz="2000" spc="-1" strike="noStrike">
              <a:latin typeface="Arial"/>
            </a:endParaRPr>
          </a:p>
          <a:p>
            <a:pPr marL="216000" indent="-205920">
              <a:lnSpc>
                <a:spcPct val="100000"/>
              </a:lnSpc>
              <a:buClr>
                <a:srgbClr val="000000"/>
              </a:buClr>
              <a:buFont typeface="Wingdings" charset="2"/>
              <a:buChar char=""/>
            </a:pPr>
            <a:r>
              <a:rPr b="0" lang="en-US" sz="2000" spc="-1" strike="noStrike">
                <a:solidFill>
                  <a:srgbClr val="000000"/>
                </a:solidFill>
                <a:latin typeface="Manjari Bold"/>
                <a:ea typeface="Hack"/>
              </a:rPr>
              <a:t>Classes</a:t>
            </a:r>
            <a:endParaRPr b="0" lang="en-US" sz="2000" spc="-1" strike="noStrike">
              <a:latin typeface="Arial"/>
            </a:endParaRPr>
          </a:p>
        </p:txBody>
      </p:sp>
      <p:pic>
        <p:nvPicPr>
          <p:cNvPr id="82" name="Picture 11" descr=""/>
          <p:cNvPicPr/>
          <p:nvPr/>
        </p:nvPicPr>
        <p:blipFill>
          <a:blip r:embed="rId1"/>
          <a:stretch/>
        </p:blipFill>
        <p:spPr>
          <a:xfrm>
            <a:off x="11110680" y="123840"/>
            <a:ext cx="920520" cy="971640"/>
          </a:xfrm>
          <a:prstGeom prst="rect">
            <a:avLst/>
          </a:prstGeom>
          <a:ln>
            <a:noFill/>
          </a:ln>
        </p:spPr>
      </p:pic>
      <p:sp>
        <p:nvSpPr>
          <p:cNvPr id="83" name="CustomShape 4"/>
          <p:cNvSpPr/>
          <p:nvPr/>
        </p:nvSpPr>
        <p:spPr>
          <a:xfrm>
            <a:off x="650268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 name="CustomShape 5"/>
          <p:cNvSpPr/>
          <p:nvPr/>
        </p:nvSpPr>
        <p:spPr>
          <a:xfrm>
            <a:off x="3777120" y="624240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5" name="CustomShape 6"/>
          <p:cNvSpPr/>
          <p:nvPr/>
        </p:nvSpPr>
        <p:spPr>
          <a:xfrm>
            <a:off x="69483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 name="CustomShape 7"/>
          <p:cNvSpPr/>
          <p:nvPr/>
        </p:nvSpPr>
        <p:spPr>
          <a:xfrm>
            <a:off x="85809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 name="CustomShape 8"/>
          <p:cNvSpPr/>
          <p:nvPr/>
        </p:nvSpPr>
        <p:spPr>
          <a:xfrm>
            <a:off x="79275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8" name="CustomShape 9"/>
          <p:cNvSpPr/>
          <p:nvPr/>
        </p:nvSpPr>
        <p:spPr>
          <a:xfrm>
            <a:off x="74242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 name="CustomShape 10"/>
          <p:cNvSpPr/>
          <p:nvPr/>
        </p:nvSpPr>
        <p:spPr>
          <a:xfrm>
            <a:off x="83412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0" name="CustomShape 11"/>
          <p:cNvSpPr/>
          <p:nvPr/>
        </p:nvSpPr>
        <p:spPr>
          <a:xfrm>
            <a:off x="72655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 name="CustomShape 12"/>
          <p:cNvSpPr/>
          <p:nvPr/>
        </p:nvSpPr>
        <p:spPr>
          <a:xfrm>
            <a:off x="657216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2" name="CustomShape 13"/>
          <p:cNvSpPr/>
          <p:nvPr/>
        </p:nvSpPr>
        <p:spPr>
          <a:xfrm>
            <a:off x="914112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 name="CustomShape 14"/>
          <p:cNvSpPr/>
          <p:nvPr/>
        </p:nvSpPr>
        <p:spPr>
          <a:xfrm>
            <a:off x="874620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4" name="CustomShape 15"/>
          <p:cNvSpPr/>
          <p:nvPr/>
        </p:nvSpPr>
        <p:spPr>
          <a:xfrm>
            <a:off x="756684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5" name="CustomShape 16"/>
          <p:cNvSpPr/>
          <p:nvPr/>
        </p:nvSpPr>
        <p:spPr>
          <a:xfrm>
            <a:off x="9368280" y="6356160"/>
            <a:ext cx="2802600" cy="4881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96" name="Picture 12" descr=""/>
          <p:cNvPicPr/>
          <p:nvPr/>
        </p:nvPicPr>
        <p:blipFill>
          <a:blip r:embed="rId2"/>
          <a:srcRect l="0" t="0" r="34539" b="73477"/>
          <a:stretch/>
        </p:blipFill>
        <p:spPr>
          <a:xfrm>
            <a:off x="7938000" y="6074280"/>
            <a:ext cx="4235040" cy="770040"/>
          </a:xfrm>
          <a:prstGeom prst="rect">
            <a:avLst/>
          </a:prstGeom>
          <a:ln>
            <a:noFill/>
          </a:ln>
          <a:effectLst>
            <a:outerShdw algn="tl" blurRad="50800" dir="2700000" dist="38100" rotWithShape="0">
              <a:srgbClr val="000000">
                <a:alpha val="40000"/>
              </a:srgbClr>
            </a:outerShdw>
          </a:effectLst>
        </p:spPr>
      </p:pic>
      <p:pic>
        <p:nvPicPr>
          <p:cNvPr id="97" name="Picture 13" descr=""/>
          <p:cNvPicPr/>
          <p:nvPr/>
        </p:nvPicPr>
        <p:blipFill>
          <a:blip r:embed="rId3"/>
          <a:srcRect l="0" t="0" r="34539" b="73472"/>
          <a:stretch/>
        </p:blipFill>
        <p:spPr>
          <a:xfrm>
            <a:off x="7146360" y="5930640"/>
            <a:ext cx="5035320" cy="916920"/>
          </a:xfrm>
          <a:prstGeom prst="rect">
            <a:avLst/>
          </a:prstGeom>
          <a:ln>
            <a:noFill/>
          </a:ln>
          <a:effectLst>
            <a:outerShdw algn="tl" blurRad="50800" dir="2700000" dist="38100" rotWithShape="0">
              <a:srgbClr val="000000">
                <a:alpha val="40000"/>
              </a:srgbClr>
            </a:outerShdw>
          </a:effectLst>
        </p:spPr>
      </p:pic>
      <p:sp>
        <p:nvSpPr>
          <p:cNvPr id="98" name="CustomShape 17"/>
          <p:cNvSpPr/>
          <p:nvPr/>
        </p:nvSpPr>
        <p:spPr>
          <a:xfrm>
            <a:off x="10061640" y="6480720"/>
            <a:ext cx="2109240" cy="3546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99" name="Picture 14" descr=""/>
          <p:cNvPicPr/>
          <p:nvPr/>
        </p:nvPicPr>
        <p:blipFill>
          <a:blip r:embed="rId4"/>
          <a:srcRect l="0" t="0" r="34539" b="73474"/>
          <a:stretch/>
        </p:blipFill>
        <p:spPr>
          <a:xfrm>
            <a:off x="8629560" y="6203160"/>
            <a:ext cx="3552120" cy="644400"/>
          </a:xfrm>
          <a:prstGeom prst="rect">
            <a:avLst/>
          </a:prstGeom>
          <a:ln>
            <a:noFill/>
          </a:ln>
          <a:effectLst>
            <a:outerShdw algn="tl" blurRad="50800" dir="2700000" dist="38100" rotWithShape="0">
              <a:srgbClr val="000000">
                <a:alpha val="40000"/>
              </a:srgbClr>
            </a:outerShdw>
          </a:effectLst>
        </p:spPr>
      </p:pic>
      <p:sp>
        <p:nvSpPr>
          <p:cNvPr id="100" name="CustomShape 18"/>
          <p:cNvSpPr/>
          <p:nvPr/>
        </p:nvSpPr>
        <p:spPr>
          <a:xfrm>
            <a:off x="96660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1" name="CustomShape 19"/>
          <p:cNvSpPr/>
          <p:nvPr/>
        </p:nvSpPr>
        <p:spPr>
          <a:xfrm>
            <a:off x="259884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 name="CustomShape 20"/>
          <p:cNvSpPr/>
          <p:nvPr/>
        </p:nvSpPr>
        <p:spPr>
          <a:xfrm>
            <a:off x="194544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 name="CustomShape 21"/>
          <p:cNvSpPr/>
          <p:nvPr/>
        </p:nvSpPr>
        <p:spPr>
          <a:xfrm>
            <a:off x="1442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 name="CustomShape 22"/>
          <p:cNvSpPr/>
          <p:nvPr/>
        </p:nvSpPr>
        <p:spPr>
          <a:xfrm>
            <a:off x="309240" y="62373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5" name="CustomShape 23"/>
          <p:cNvSpPr/>
          <p:nvPr/>
        </p:nvSpPr>
        <p:spPr>
          <a:xfrm>
            <a:off x="0" y="635616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06" name="CustomShape 24"/>
          <p:cNvSpPr/>
          <p:nvPr/>
        </p:nvSpPr>
        <p:spPr>
          <a:xfrm>
            <a:off x="235908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7" name="CustomShape 25"/>
          <p:cNvSpPr/>
          <p:nvPr/>
        </p:nvSpPr>
        <p:spPr>
          <a:xfrm>
            <a:off x="128376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8" name="CustomShape 26"/>
          <p:cNvSpPr/>
          <p:nvPr/>
        </p:nvSpPr>
        <p:spPr>
          <a:xfrm>
            <a:off x="59004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9" name="CustomShape 27"/>
          <p:cNvSpPr/>
          <p:nvPr/>
        </p:nvSpPr>
        <p:spPr>
          <a:xfrm>
            <a:off x="315900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 name="CustomShape 28"/>
          <p:cNvSpPr/>
          <p:nvPr/>
        </p:nvSpPr>
        <p:spPr>
          <a:xfrm>
            <a:off x="276408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1" name="CustomShape 29"/>
          <p:cNvSpPr/>
          <p:nvPr/>
        </p:nvSpPr>
        <p:spPr>
          <a:xfrm>
            <a:off x="158472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2" name="CustomShape 30"/>
          <p:cNvSpPr/>
          <p:nvPr/>
        </p:nvSpPr>
        <p:spPr>
          <a:xfrm>
            <a:off x="3468960" y="635148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13" name="CustomShape 31"/>
          <p:cNvSpPr/>
          <p:nvPr/>
        </p:nvSpPr>
        <p:spPr>
          <a:xfrm>
            <a:off x="44139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4" name="CustomShape 32"/>
          <p:cNvSpPr/>
          <p:nvPr/>
        </p:nvSpPr>
        <p:spPr>
          <a:xfrm>
            <a:off x="60465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5" name="CustomShape 33"/>
          <p:cNvSpPr/>
          <p:nvPr/>
        </p:nvSpPr>
        <p:spPr>
          <a:xfrm>
            <a:off x="5393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6" name="CustomShape 34"/>
          <p:cNvSpPr/>
          <p:nvPr/>
        </p:nvSpPr>
        <p:spPr>
          <a:xfrm>
            <a:off x="48898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 name="CustomShape 35"/>
          <p:cNvSpPr/>
          <p:nvPr/>
        </p:nvSpPr>
        <p:spPr>
          <a:xfrm>
            <a:off x="58068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8" name="CustomShape 36"/>
          <p:cNvSpPr/>
          <p:nvPr/>
        </p:nvSpPr>
        <p:spPr>
          <a:xfrm>
            <a:off x="47311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 name="CustomShape 37"/>
          <p:cNvSpPr/>
          <p:nvPr/>
        </p:nvSpPr>
        <p:spPr>
          <a:xfrm>
            <a:off x="403740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0" name="CustomShape 38"/>
          <p:cNvSpPr/>
          <p:nvPr/>
        </p:nvSpPr>
        <p:spPr>
          <a:xfrm>
            <a:off x="6221520" y="635940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1" name="CustomShape 39"/>
          <p:cNvSpPr/>
          <p:nvPr/>
        </p:nvSpPr>
        <p:spPr>
          <a:xfrm>
            <a:off x="503208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81" name="CustomShape 1"/>
          <p:cNvSpPr/>
          <p:nvPr/>
        </p:nvSpPr>
        <p:spPr>
          <a:xfrm>
            <a:off x="352440" y="324000"/>
            <a:ext cx="5129280" cy="8420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-1</a:t>
            </a:r>
            <a:endParaRPr b="0" lang="en-US" sz="5000" spc="-1" strike="noStrike">
              <a:latin typeface="Arial"/>
            </a:endParaRPr>
          </a:p>
        </p:txBody>
      </p:sp>
      <p:sp>
        <p:nvSpPr>
          <p:cNvPr id="882" name="CustomShape 2"/>
          <p:cNvSpPr/>
          <p:nvPr/>
        </p:nvSpPr>
        <p:spPr>
          <a:xfrm>
            <a:off x="352440" y="1235160"/>
            <a:ext cx="1472040" cy="628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float</a:t>
            </a:r>
            <a:endParaRPr b="0" lang="en-US" sz="3600" spc="-1" strike="noStrike">
              <a:latin typeface="Arial"/>
            </a:endParaRPr>
          </a:p>
        </p:txBody>
      </p:sp>
      <p:sp>
        <p:nvSpPr>
          <p:cNvPr id="883" name="CustomShape 3"/>
          <p:cNvSpPr/>
          <p:nvPr/>
        </p:nvSpPr>
        <p:spPr>
          <a:xfrm>
            <a:off x="352440" y="1931040"/>
            <a:ext cx="11433240" cy="36615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float is a date type that stores floating point numbers, i.e. any real number to a limited precision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4.0</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&gt;&gt;&gt;type(x)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&lt;class 'float'&gt;</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&gt;&gt;&gt;import sys</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&gt;&gt;&gt;sys.getsizeof(x)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24</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884" name="Picture 11" descr=""/>
          <p:cNvPicPr/>
          <p:nvPr/>
        </p:nvPicPr>
        <p:blipFill>
          <a:blip r:embed="rId1"/>
          <a:stretch/>
        </p:blipFill>
        <p:spPr>
          <a:xfrm>
            <a:off x="11110680" y="123840"/>
            <a:ext cx="920520" cy="971640"/>
          </a:xfrm>
          <a:prstGeom prst="rect">
            <a:avLst/>
          </a:prstGeom>
          <a:ln>
            <a:noFill/>
          </a:ln>
        </p:spPr>
      </p:pic>
      <p:sp>
        <p:nvSpPr>
          <p:cNvPr id="885" name="CustomShape 4"/>
          <p:cNvSpPr/>
          <p:nvPr/>
        </p:nvSpPr>
        <p:spPr>
          <a:xfrm>
            <a:off x="650268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86" name="CustomShape 5"/>
          <p:cNvSpPr/>
          <p:nvPr/>
        </p:nvSpPr>
        <p:spPr>
          <a:xfrm>
            <a:off x="3777120" y="624240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87" name="CustomShape 6"/>
          <p:cNvSpPr/>
          <p:nvPr/>
        </p:nvSpPr>
        <p:spPr>
          <a:xfrm>
            <a:off x="69483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88" name="CustomShape 7"/>
          <p:cNvSpPr/>
          <p:nvPr/>
        </p:nvSpPr>
        <p:spPr>
          <a:xfrm>
            <a:off x="85809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89" name="CustomShape 8"/>
          <p:cNvSpPr/>
          <p:nvPr/>
        </p:nvSpPr>
        <p:spPr>
          <a:xfrm>
            <a:off x="79275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0" name="CustomShape 9"/>
          <p:cNvSpPr/>
          <p:nvPr/>
        </p:nvSpPr>
        <p:spPr>
          <a:xfrm>
            <a:off x="74242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1" name="CustomShape 10"/>
          <p:cNvSpPr/>
          <p:nvPr/>
        </p:nvSpPr>
        <p:spPr>
          <a:xfrm>
            <a:off x="83412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2" name="CustomShape 11"/>
          <p:cNvSpPr/>
          <p:nvPr/>
        </p:nvSpPr>
        <p:spPr>
          <a:xfrm>
            <a:off x="72655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3" name="CustomShape 12"/>
          <p:cNvSpPr/>
          <p:nvPr/>
        </p:nvSpPr>
        <p:spPr>
          <a:xfrm>
            <a:off x="657216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4" name="CustomShape 13"/>
          <p:cNvSpPr/>
          <p:nvPr/>
        </p:nvSpPr>
        <p:spPr>
          <a:xfrm>
            <a:off x="914112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5" name="CustomShape 14"/>
          <p:cNvSpPr/>
          <p:nvPr/>
        </p:nvSpPr>
        <p:spPr>
          <a:xfrm>
            <a:off x="874620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6" name="CustomShape 15"/>
          <p:cNvSpPr/>
          <p:nvPr/>
        </p:nvSpPr>
        <p:spPr>
          <a:xfrm>
            <a:off x="756684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7" name="CustomShape 16"/>
          <p:cNvSpPr/>
          <p:nvPr/>
        </p:nvSpPr>
        <p:spPr>
          <a:xfrm>
            <a:off x="9368280" y="6356160"/>
            <a:ext cx="2802600" cy="4881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898" name="Picture 12" descr=""/>
          <p:cNvPicPr/>
          <p:nvPr/>
        </p:nvPicPr>
        <p:blipFill>
          <a:blip r:embed="rId2"/>
          <a:srcRect l="0" t="0" r="34539" b="73477"/>
          <a:stretch/>
        </p:blipFill>
        <p:spPr>
          <a:xfrm>
            <a:off x="7938000" y="6074280"/>
            <a:ext cx="4235040" cy="770040"/>
          </a:xfrm>
          <a:prstGeom prst="rect">
            <a:avLst/>
          </a:prstGeom>
          <a:ln>
            <a:noFill/>
          </a:ln>
          <a:effectLst>
            <a:outerShdw algn="tl" blurRad="50800" dir="2700000" dist="38100" rotWithShape="0">
              <a:srgbClr val="000000">
                <a:alpha val="40000"/>
              </a:srgbClr>
            </a:outerShdw>
          </a:effectLst>
        </p:spPr>
      </p:pic>
      <p:pic>
        <p:nvPicPr>
          <p:cNvPr id="899" name="Picture 13" descr=""/>
          <p:cNvPicPr/>
          <p:nvPr/>
        </p:nvPicPr>
        <p:blipFill>
          <a:blip r:embed="rId3"/>
          <a:srcRect l="0" t="0" r="34539" b="73472"/>
          <a:stretch/>
        </p:blipFill>
        <p:spPr>
          <a:xfrm>
            <a:off x="7146360" y="5930640"/>
            <a:ext cx="5035320" cy="916920"/>
          </a:xfrm>
          <a:prstGeom prst="rect">
            <a:avLst/>
          </a:prstGeom>
          <a:ln>
            <a:noFill/>
          </a:ln>
          <a:effectLst>
            <a:outerShdw algn="tl" blurRad="50800" dir="2700000" dist="38100" rotWithShape="0">
              <a:srgbClr val="000000">
                <a:alpha val="40000"/>
              </a:srgbClr>
            </a:outerShdw>
          </a:effectLst>
        </p:spPr>
      </p:pic>
      <p:sp>
        <p:nvSpPr>
          <p:cNvPr id="900" name="CustomShape 17"/>
          <p:cNvSpPr/>
          <p:nvPr/>
        </p:nvSpPr>
        <p:spPr>
          <a:xfrm>
            <a:off x="10061640" y="6480720"/>
            <a:ext cx="2109240" cy="3546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901" name="Picture 14" descr=""/>
          <p:cNvPicPr/>
          <p:nvPr/>
        </p:nvPicPr>
        <p:blipFill>
          <a:blip r:embed="rId4"/>
          <a:srcRect l="0" t="0" r="34539" b="73474"/>
          <a:stretch/>
        </p:blipFill>
        <p:spPr>
          <a:xfrm>
            <a:off x="8629560" y="6203160"/>
            <a:ext cx="3552120" cy="644400"/>
          </a:xfrm>
          <a:prstGeom prst="rect">
            <a:avLst/>
          </a:prstGeom>
          <a:ln>
            <a:noFill/>
          </a:ln>
          <a:effectLst>
            <a:outerShdw algn="tl" blurRad="50800" dir="2700000" dist="38100" rotWithShape="0">
              <a:srgbClr val="000000">
                <a:alpha val="40000"/>
              </a:srgbClr>
            </a:outerShdw>
          </a:effectLst>
        </p:spPr>
      </p:pic>
      <p:sp>
        <p:nvSpPr>
          <p:cNvPr id="902" name="CustomShape 18"/>
          <p:cNvSpPr/>
          <p:nvPr/>
        </p:nvSpPr>
        <p:spPr>
          <a:xfrm>
            <a:off x="96660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03" name="CustomShape 19"/>
          <p:cNvSpPr/>
          <p:nvPr/>
        </p:nvSpPr>
        <p:spPr>
          <a:xfrm>
            <a:off x="259884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04" name="CustomShape 20"/>
          <p:cNvSpPr/>
          <p:nvPr/>
        </p:nvSpPr>
        <p:spPr>
          <a:xfrm>
            <a:off x="194544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05" name="CustomShape 21"/>
          <p:cNvSpPr/>
          <p:nvPr/>
        </p:nvSpPr>
        <p:spPr>
          <a:xfrm>
            <a:off x="1442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06" name="CustomShape 22"/>
          <p:cNvSpPr/>
          <p:nvPr/>
        </p:nvSpPr>
        <p:spPr>
          <a:xfrm>
            <a:off x="309240" y="62373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07" name="CustomShape 23"/>
          <p:cNvSpPr/>
          <p:nvPr/>
        </p:nvSpPr>
        <p:spPr>
          <a:xfrm>
            <a:off x="0" y="635616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908" name="CustomShape 24"/>
          <p:cNvSpPr/>
          <p:nvPr/>
        </p:nvSpPr>
        <p:spPr>
          <a:xfrm>
            <a:off x="235908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09" name="CustomShape 25"/>
          <p:cNvSpPr/>
          <p:nvPr/>
        </p:nvSpPr>
        <p:spPr>
          <a:xfrm>
            <a:off x="128376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0" name="CustomShape 26"/>
          <p:cNvSpPr/>
          <p:nvPr/>
        </p:nvSpPr>
        <p:spPr>
          <a:xfrm>
            <a:off x="59004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11" name="CustomShape 27"/>
          <p:cNvSpPr/>
          <p:nvPr/>
        </p:nvSpPr>
        <p:spPr>
          <a:xfrm>
            <a:off x="315900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2" name="CustomShape 28"/>
          <p:cNvSpPr/>
          <p:nvPr/>
        </p:nvSpPr>
        <p:spPr>
          <a:xfrm>
            <a:off x="276408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3" name="CustomShape 29"/>
          <p:cNvSpPr/>
          <p:nvPr/>
        </p:nvSpPr>
        <p:spPr>
          <a:xfrm>
            <a:off x="158472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14" name="CustomShape 30"/>
          <p:cNvSpPr/>
          <p:nvPr/>
        </p:nvSpPr>
        <p:spPr>
          <a:xfrm>
            <a:off x="3468960" y="635148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915" name="CustomShape 31"/>
          <p:cNvSpPr/>
          <p:nvPr/>
        </p:nvSpPr>
        <p:spPr>
          <a:xfrm>
            <a:off x="44139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6" name="CustomShape 32"/>
          <p:cNvSpPr/>
          <p:nvPr/>
        </p:nvSpPr>
        <p:spPr>
          <a:xfrm>
            <a:off x="60465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7" name="CustomShape 33"/>
          <p:cNvSpPr/>
          <p:nvPr/>
        </p:nvSpPr>
        <p:spPr>
          <a:xfrm>
            <a:off x="5393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8" name="CustomShape 34"/>
          <p:cNvSpPr/>
          <p:nvPr/>
        </p:nvSpPr>
        <p:spPr>
          <a:xfrm>
            <a:off x="48898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9" name="CustomShape 35"/>
          <p:cNvSpPr/>
          <p:nvPr/>
        </p:nvSpPr>
        <p:spPr>
          <a:xfrm>
            <a:off x="58068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20" name="CustomShape 36"/>
          <p:cNvSpPr/>
          <p:nvPr/>
        </p:nvSpPr>
        <p:spPr>
          <a:xfrm>
            <a:off x="47311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21" name="CustomShape 37"/>
          <p:cNvSpPr/>
          <p:nvPr/>
        </p:nvSpPr>
        <p:spPr>
          <a:xfrm>
            <a:off x="403740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22" name="CustomShape 38"/>
          <p:cNvSpPr/>
          <p:nvPr/>
        </p:nvSpPr>
        <p:spPr>
          <a:xfrm>
            <a:off x="6221520" y="635940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23" name="CustomShape 39"/>
          <p:cNvSpPr/>
          <p:nvPr/>
        </p:nvSpPr>
        <p:spPr>
          <a:xfrm>
            <a:off x="503208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4" name="CustomShape 1"/>
          <p:cNvSpPr/>
          <p:nvPr/>
        </p:nvSpPr>
        <p:spPr>
          <a:xfrm>
            <a:off x="352440" y="324000"/>
            <a:ext cx="5129280" cy="8420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-1</a:t>
            </a:r>
            <a:endParaRPr b="0" lang="en-US" sz="5000" spc="-1" strike="noStrike">
              <a:latin typeface="Arial"/>
            </a:endParaRPr>
          </a:p>
        </p:txBody>
      </p:sp>
      <p:sp>
        <p:nvSpPr>
          <p:cNvPr id="925" name="CustomShape 2"/>
          <p:cNvSpPr/>
          <p:nvPr/>
        </p:nvSpPr>
        <p:spPr>
          <a:xfrm>
            <a:off x="352440" y="1235160"/>
            <a:ext cx="1837800" cy="628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string</a:t>
            </a:r>
            <a:endParaRPr b="0" lang="en-US" sz="3600" spc="-1" strike="noStrike">
              <a:latin typeface="Arial"/>
            </a:endParaRPr>
          </a:p>
        </p:txBody>
      </p:sp>
      <p:sp>
        <p:nvSpPr>
          <p:cNvPr id="926" name="CustomShape 3"/>
          <p:cNvSpPr/>
          <p:nvPr/>
        </p:nvSpPr>
        <p:spPr>
          <a:xfrm>
            <a:off x="352440" y="1931040"/>
            <a:ext cx="11433240" cy="36615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 data type used to store a sequence of characters . A string can be initialized using single or double quotes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'my string'</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&gt;&gt;&gt;type(x)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&lt;class 'str'&gt;</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&gt;&gt;&gt;import sys</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&gt;&gt;&gt;sys.getsizeof(x)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57</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927" name="Picture 11" descr=""/>
          <p:cNvPicPr/>
          <p:nvPr/>
        </p:nvPicPr>
        <p:blipFill>
          <a:blip r:embed="rId1"/>
          <a:stretch/>
        </p:blipFill>
        <p:spPr>
          <a:xfrm>
            <a:off x="11110680" y="123840"/>
            <a:ext cx="920520" cy="971640"/>
          </a:xfrm>
          <a:prstGeom prst="rect">
            <a:avLst/>
          </a:prstGeom>
          <a:ln>
            <a:noFill/>
          </a:ln>
        </p:spPr>
      </p:pic>
      <p:sp>
        <p:nvSpPr>
          <p:cNvPr id="928" name="CustomShape 4"/>
          <p:cNvSpPr/>
          <p:nvPr/>
        </p:nvSpPr>
        <p:spPr>
          <a:xfrm>
            <a:off x="650268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29" name="CustomShape 5"/>
          <p:cNvSpPr/>
          <p:nvPr/>
        </p:nvSpPr>
        <p:spPr>
          <a:xfrm>
            <a:off x="3777120" y="624240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0" name="CustomShape 6"/>
          <p:cNvSpPr/>
          <p:nvPr/>
        </p:nvSpPr>
        <p:spPr>
          <a:xfrm>
            <a:off x="69483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1" name="CustomShape 7"/>
          <p:cNvSpPr/>
          <p:nvPr/>
        </p:nvSpPr>
        <p:spPr>
          <a:xfrm>
            <a:off x="85809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2" name="CustomShape 8"/>
          <p:cNvSpPr/>
          <p:nvPr/>
        </p:nvSpPr>
        <p:spPr>
          <a:xfrm>
            <a:off x="79275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3" name="CustomShape 9"/>
          <p:cNvSpPr/>
          <p:nvPr/>
        </p:nvSpPr>
        <p:spPr>
          <a:xfrm>
            <a:off x="74242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4" name="CustomShape 10"/>
          <p:cNvSpPr/>
          <p:nvPr/>
        </p:nvSpPr>
        <p:spPr>
          <a:xfrm>
            <a:off x="83412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5" name="CustomShape 11"/>
          <p:cNvSpPr/>
          <p:nvPr/>
        </p:nvSpPr>
        <p:spPr>
          <a:xfrm>
            <a:off x="72655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6" name="CustomShape 12"/>
          <p:cNvSpPr/>
          <p:nvPr/>
        </p:nvSpPr>
        <p:spPr>
          <a:xfrm>
            <a:off x="657216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7" name="CustomShape 13"/>
          <p:cNvSpPr/>
          <p:nvPr/>
        </p:nvSpPr>
        <p:spPr>
          <a:xfrm>
            <a:off x="914112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8" name="CustomShape 14"/>
          <p:cNvSpPr/>
          <p:nvPr/>
        </p:nvSpPr>
        <p:spPr>
          <a:xfrm>
            <a:off x="874620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9" name="CustomShape 15"/>
          <p:cNvSpPr/>
          <p:nvPr/>
        </p:nvSpPr>
        <p:spPr>
          <a:xfrm>
            <a:off x="756684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40" name="CustomShape 16"/>
          <p:cNvSpPr/>
          <p:nvPr/>
        </p:nvSpPr>
        <p:spPr>
          <a:xfrm>
            <a:off x="9368280" y="6356160"/>
            <a:ext cx="2802600" cy="4881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941" name="Picture 12" descr=""/>
          <p:cNvPicPr/>
          <p:nvPr/>
        </p:nvPicPr>
        <p:blipFill>
          <a:blip r:embed="rId2"/>
          <a:srcRect l="0" t="0" r="34539" b="73477"/>
          <a:stretch/>
        </p:blipFill>
        <p:spPr>
          <a:xfrm>
            <a:off x="7938000" y="6074280"/>
            <a:ext cx="4235040" cy="770040"/>
          </a:xfrm>
          <a:prstGeom prst="rect">
            <a:avLst/>
          </a:prstGeom>
          <a:ln>
            <a:noFill/>
          </a:ln>
          <a:effectLst>
            <a:outerShdw algn="tl" blurRad="50800" dir="2700000" dist="38100" rotWithShape="0">
              <a:srgbClr val="000000">
                <a:alpha val="40000"/>
              </a:srgbClr>
            </a:outerShdw>
          </a:effectLst>
        </p:spPr>
      </p:pic>
      <p:pic>
        <p:nvPicPr>
          <p:cNvPr id="942" name="Picture 13" descr=""/>
          <p:cNvPicPr/>
          <p:nvPr/>
        </p:nvPicPr>
        <p:blipFill>
          <a:blip r:embed="rId3"/>
          <a:srcRect l="0" t="0" r="34539" b="73472"/>
          <a:stretch/>
        </p:blipFill>
        <p:spPr>
          <a:xfrm>
            <a:off x="7146360" y="5930640"/>
            <a:ext cx="5035320" cy="916920"/>
          </a:xfrm>
          <a:prstGeom prst="rect">
            <a:avLst/>
          </a:prstGeom>
          <a:ln>
            <a:noFill/>
          </a:ln>
          <a:effectLst>
            <a:outerShdw algn="tl" blurRad="50800" dir="2700000" dist="38100" rotWithShape="0">
              <a:srgbClr val="000000">
                <a:alpha val="40000"/>
              </a:srgbClr>
            </a:outerShdw>
          </a:effectLst>
        </p:spPr>
      </p:pic>
      <p:sp>
        <p:nvSpPr>
          <p:cNvPr id="943" name="CustomShape 17"/>
          <p:cNvSpPr/>
          <p:nvPr/>
        </p:nvSpPr>
        <p:spPr>
          <a:xfrm>
            <a:off x="10061640" y="6480720"/>
            <a:ext cx="2109240" cy="3546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944" name="Picture 14" descr=""/>
          <p:cNvPicPr/>
          <p:nvPr/>
        </p:nvPicPr>
        <p:blipFill>
          <a:blip r:embed="rId4"/>
          <a:srcRect l="0" t="0" r="34539" b="73474"/>
          <a:stretch/>
        </p:blipFill>
        <p:spPr>
          <a:xfrm>
            <a:off x="8629560" y="6203160"/>
            <a:ext cx="3552120" cy="644400"/>
          </a:xfrm>
          <a:prstGeom prst="rect">
            <a:avLst/>
          </a:prstGeom>
          <a:ln>
            <a:noFill/>
          </a:ln>
          <a:effectLst>
            <a:outerShdw algn="tl" blurRad="50800" dir="2700000" dist="38100" rotWithShape="0">
              <a:srgbClr val="000000">
                <a:alpha val="40000"/>
              </a:srgbClr>
            </a:outerShdw>
          </a:effectLst>
        </p:spPr>
      </p:pic>
      <p:sp>
        <p:nvSpPr>
          <p:cNvPr id="945" name="CustomShape 18"/>
          <p:cNvSpPr/>
          <p:nvPr/>
        </p:nvSpPr>
        <p:spPr>
          <a:xfrm>
            <a:off x="96660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46" name="CustomShape 19"/>
          <p:cNvSpPr/>
          <p:nvPr/>
        </p:nvSpPr>
        <p:spPr>
          <a:xfrm>
            <a:off x="259884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47" name="CustomShape 20"/>
          <p:cNvSpPr/>
          <p:nvPr/>
        </p:nvSpPr>
        <p:spPr>
          <a:xfrm>
            <a:off x="194544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48" name="CustomShape 21"/>
          <p:cNvSpPr/>
          <p:nvPr/>
        </p:nvSpPr>
        <p:spPr>
          <a:xfrm>
            <a:off x="1442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49" name="CustomShape 22"/>
          <p:cNvSpPr/>
          <p:nvPr/>
        </p:nvSpPr>
        <p:spPr>
          <a:xfrm>
            <a:off x="309240" y="62373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50" name="CustomShape 23"/>
          <p:cNvSpPr/>
          <p:nvPr/>
        </p:nvSpPr>
        <p:spPr>
          <a:xfrm>
            <a:off x="0" y="635616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951" name="CustomShape 24"/>
          <p:cNvSpPr/>
          <p:nvPr/>
        </p:nvSpPr>
        <p:spPr>
          <a:xfrm>
            <a:off x="235908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52" name="CustomShape 25"/>
          <p:cNvSpPr/>
          <p:nvPr/>
        </p:nvSpPr>
        <p:spPr>
          <a:xfrm>
            <a:off x="128376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53" name="CustomShape 26"/>
          <p:cNvSpPr/>
          <p:nvPr/>
        </p:nvSpPr>
        <p:spPr>
          <a:xfrm>
            <a:off x="59004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54" name="CustomShape 27"/>
          <p:cNvSpPr/>
          <p:nvPr/>
        </p:nvSpPr>
        <p:spPr>
          <a:xfrm>
            <a:off x="315900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55" name="CustomShape 28"/>
          <p:cNvSpPr/>
          <p:nvPr/>
        </p:nvSpPr>
        <p:spPr>
          <a:xfrm>
            <a:off x="276408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56" name="CustomShape 29"/>
          <p:cNvSpPr/>
          <p:nvPr/>
        </p:nvSpPr>
        <p:spPr>
          <a:xfrm>
            <a:off x="158472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57" name="CustomShape 30"/>
          <p:cNvSpPr/>
          <p:nvPr/>
        </p:nvSpPr>
        <p:spPr>
          <a:xfrm>
            <a:off x="3468960" y="635148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958" name="CustomShape 31"/>
          <p:cNvSpPr/>
          <p:nvPr/>
        </p:nvSpPr>
        <p:spPr>
          <a:xfrm>
            <a:off x="44139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59" name="CustomShape 32"/>
          <p:cNvSpPr/>
          <p:nvPr/>
        </p:nvSpPr>
        <p:spPr>
          <a:xfrm>
            <a:off x="60465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60" name="CustomShape 33"/>
          <p:cNvSpPr/>
          <p:nvPr/>
        </p:nvSpPr>
        <p:spPr>
          <a:xfrm>
            <a:off x="5393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61" name="CustomShape 34"/>
          <p:cNvSpPr/>
          <p:nvPr/>
        </p:nvSpPr>
        <p:spPr>
          <a:xfrm>
            <a:off x="48898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62" name="CustomShape 35"/>
          <p:cNvSpPr/>
          <p:nvPr/>
        </p:nvSpPr>
        <p:spPr>
          <a:xfrm>
            <a:off x="58068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63" name="CustomShape 36"/>
          <p:cNvSpPr/>
          <p:nvPr/>
        </p:nvSpPr>
        <p:spPr>
          <a:xfrm>
            <a:off x="47311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64" name="CustomShape 37"/>
          <p:cNvSpPr/>
          <p:nvPr/>
        </p:nvSpPr>
        <p:spPr>
          <a:xfrm>
            <a:off x="403740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65" name="CustomShape 38"/>
          <p:cNvSpPr/>
          <p:nvPr/>
        </p:nvSpPr>
        <p:spPr>
          <a:xfrm>
            <a:off x="6221520" y="635940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66" name="CustomShape 39"/>
          <p:cNvSpPr/>
          <p:nvPr/>
        </p:nvSpPr>
        <p:spPr>
          <a:xfrm>
            <a:off x="503208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55" dur="indefinite" restart="never" nodeType="tmRoot">
          <p:childTnLst>
            <p:seq>
              <p:cTn id="56"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67" name="CustomShape 1"/>
          <p:cNvSpPr/>
          <p:nvPr/>
        </p:nvSpPr>
        <p:spPr>
          <a:xfrm>
            <a:off x="352440" y="324000"/>
            <a:ext cx="5129280" cy="8420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-1</a:t>
            </a:r>
            <a:endParaRPr b="0" lang="en-US" sz="5000" spc="-1" strike="noStrike">
              <a:latin typeface="Arial"/>
            </a:endParaRPr>
          </a:p>
        </p:txBody>
      </p:sp>
      <p:sp>
        <p:nvSpPr>
          <p:cNvPr id="968" name="CustomShape 2"/>
          <p:cNvSpPr/>
          <p:nvPr/>
        </p:nvSpPr>
        <p:spPr>
          <a:xfrm>
            <a:off x="352440" y="1235160"/>
            <a:ext cx="2112120" cy="628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casting</a:t>
            </a:r>
            <a:endParaRPr b="0" lang="en-US" sz="3600" spc="-1" strike="noStrike">
              <a:latin typeface="Arial"/>
            </a:endParaRPr>
          </a:p>
        </p:txBody>
      </p:sp>
      <p:sp>
        <p:nvSpPr>
          <p:cNvPr id="969" name="CustomShape 3"/>
          <p:cNvSpPr/>
          <p:nvPr/>
        </p:nvSpPr>
        <p:spPr>
          <a:xfrm>
            <a:off x="352440" y="1931040"/>
            <a:ext cx="11433240" cy="36615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Casting is the process of converting one data type to another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int(54.34)</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&gt;&gt;&gt;x = float(45)</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&gt;&gt;&gt;print(x)</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&gt;&gt;&gt;print(x)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54</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45.0</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&gt;&gt;&gt;type(x)</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&gt;&gt;&gt;type(x)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&lt;class 'int'&gt;</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&lt;class 'float'&gt;</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970" name="Picture 11" descr=""/>
          <p:cNvPicPr/>
          <p:nvPr/>
        </p:nvPicPr>
        <p:blipFill>
          <a:blip r:embed="rId1"/>
          <a:stretch/>
        </p:blipFill>
        <p:spPr>
          <a:xfrm>
            <a:off x="11110680" y="123840"/>
            <a:ext cx="920520" cy="971640"/>
          </a:xfrm>
          <a:prstGeom prst="rect">
            <a:avLst/>
          </a:prstGeom>
          <a:ln>
            <a:noFill/>
          </a:ln>
        </p:spPr>
      </p:pic>
      <p:sp>
        <p:nvSpPr>
          <p:cNvPr id="971" name="CustomShape 4"/>
          <p:cNvSpPr/>
          <p:nvPr/>
        </p:nvSpPr>
        <p:spPr>
          <a:xfrm>
            <a:off x="650268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72" name="CustomShape 5"/>
          <p:cNvSpPr/>
          <p:nvPr/>
        </p:nvSpPr>
        <p:spPr>
          <a:xfrm>
            <a:off x="3777120" y="624240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73" name="CustomShape 6"/>
          <p:cNvSpPr/>
          <p:nvPr/>
        </p:nvSpPr>
        <p:spPr>
          <a:xfrm>
            <a:off x="69483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74" name="CustomShape 7"/>
          <p:cNvSpPr/>
          <p:nvPr/>
        </p:nvSpPr>
        <p:spPr>
          <a:xfrm>
            <a:off x="85809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75" name="CustomShape 8"/>
          <p:cNvSpPr/>
          <p:nvPr/>
        </p:nvSpPr>
        <p:spPr>
          <a:xfrm>
            <a:off x="79275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76" name="CustomShape 9"/>
          <p:cNvSpPr/>
          <p:nvPr/>
        </p:nvSpPr>
        <p:spPr>
          <a:xfrm>
            <a:off x="74242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77" name="CustomShape 10"/>
          <p:cNvSpPr/>
          <p:nvPr/>
        </p:nvSpPr>
        <p:spPr>
          <a:xfrm>
            <a:off x="83412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78" name="CustomShape 11"/>
          <p:cNvSpPr/>
          <p:nvPr/>
        </p:nvSpPr>
        <p:spPr>
          <a:xfrm>
            <a:off x="72655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79" name="CustomShape 12"/>
          <p:cNvSpPr/>
          <p:nvPr/>
        </p:nvSpPr>
        <p:spPr>
          <a:xfrm>
            <a:off x="657216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80" name="CustomShape 13"/>
          <p:cNvSpPr/>
          <p:nvPr/>
        </p:nvSpPr>
        <p:spPr>
          <a:xfrm>
            <a:off x="914112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81" name="CustomShape 14"/>
          <p:cNvSpPr/>
          <p:nvPr/>
        </p:nvSpPr>
        <p:spPr>
          <a:xfrm>
            <a:off x="874620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82" name="CustomShape 15"/>
          <p:cNvSpPr/>
          <p:nvPr/>
        </p:nvSpPr>
        <p:spPr>
          <a:xfrm>
            <a:off x="756684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83" name="CustomShape 16"/>
          <p:cNvSpPr/>
          <p:nvPr/>
        </p:nvSpPr>
        <p:spPr>
          <a:xfrm>
            <a:off x="9368280" y="6356160"/>
            <a:ext cx="2802600" cy="4881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984" name="Picture 12" descr=""/>
          <p:cNvPicPr/>
          <p:nvPr/>
        </p:nvPicPr>
        <p:blipFill>
          <a:blip r:embed="rId2"/>
          <a:srcRect l="0" t="0" r="34539" b="73477"/>
          <a:stretch/>
        </p:blipFill>
        <p:spPr>
          <a:xfrm>
            <a:off x="7938000" y="6074280"/>
            <a:ext cx="4235040" cy="770040"/>
          </a:xfrm>
          <a:prstGeom prst="rect">
            <a:avLst/>
          </a:prstGeom>
          <a:ln>
            <a:noFill/>
          </a:ln>
          <a:effectLst>
            <a:outerShdw algn="tl" blurRad="50800" dir="2700000" dist="38100" rotWithShape="0">
              <a:srgbClr val="000000">
                <a:alpha val="40000"/>
              </a:srgbClr>
            </a:outerShdw>
          </a:effectLst>
        </p:spPr>
      </p:pic>
      <p:pic>
        <p:nvPicPr>
          <p:cNvPr id="985" name="Picture 13" descr=""/>
          <p:cNvPicPr/>
          <p:nvPr/>
        </p:nvPicPr>
        <p:blipFill>
          <a:blip r:embed="rId3"/>
          <a:srcRect l="0" t="0" r="34539" b="73472"/>
          <a:stretch/>
        </p:blipFill>
        <p:spPr>
          <a:xfrm>
            <a:off x="7146360" y="5930640"/>
            <a:ext cx="5035320" cy="916920"/>
          </a:xfrm>
          <a:prstGeom prst="rect">
            <a:avLst/>
          </a:prstGeom>
          <a:ln>
            <a:noFill/>
          </a:ln>
          <a:effectLst>
            <a:outerShdw algn="tl" blurRad="50800" dir="2700000" dist="38100" rotWithShape="0">
              <a:srgbClr val="000000">
                <a:alpha val="40000"/>
              </a:srgbClr>
            </a:outerShdw>
          </a:effectLst>
        </p:spPr>
      </p:pic>
      <p:sp>
        <p:nvSpPr>
          <p:cNvPr id="986" name="CustomShape 17"/>
          <p:cNvSpPr/>
          <p:nvPr/>
        </p:nvSpPr>
        <p:spPr>
          <a:xfrm>
            <a:off x="10061640" y="6480720"/>
            <a:ext cx="2109240" cy="3546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987" name="Picture 14" descr=""/>
          <p:cNvPicPr/>
          <p:nvPr/>
        </p:nvPicPr>
        <p:blipFill>
          <a:blip r:embed="rId4"/>
          <a:srcRect l="0" t="0" r="34539" b="73474"/>
          <a:stretch/>
        </p:blipFill>
        <p:spPr>
          <a:xfrm>
            <a:off x="8629560" y="6203160"/>
            <a:ext cx="3552120" cy="644400"/>
          </a:xfrm>
          <a:prstGeom prst="rect">
            <a:avLst/>
          </a:prstGeom>
          <a:ln>
            <a:noFill/>
          </a:ln>
          <a:effectLst>
            <a:outerShdw algn="tl" blurRad="50800" dir="2700000" dist="38100" rotWithShape="0">
              <a:srgbClr val="000000">
                <a:alpha val="40000"/>
              </a:srgbClr>
            </a:outerShdw>
          </a:effectLst>
        </p:spPr>
      </p:pic>
      <p:sp>
        <p:nvSpPr>
          <p:cNvPr id="988" name="CustomShape 18"/>
          <p:cNvSpPr/>
          <p:nvPr/>
        </p:nvSpPr>
        <p:spPr>
          <a:xfrm>
            <a:off x="96660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89" name="CustomShape 19"/>
          <p:cNvSpPr/>
          <p:nvPr/>
        </p:nvSpPr>
        <p:spPr>
          <a:xfrm>
            <a:off x="259884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90" name="CustomShape 20"/>
          <p:cNvSpPr/>
          <p:nvPr/>
        </p:nvSpPr>
        <p:spPr>
          <a:xfrm>
            <a:off x="194544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91" name="CustomShape 21"/>
          <p:cNvSpPr/>
          <p:nvPr/>
        </p:nvSpPr>
        <p:spPr>
          <a:xfrm>
            <a:off x="1442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92" name="CustomShape 22"/>
          <p:cNvSpPr/>
          <p:nvPr/>
        </p:nvSpPr>
        <p:spPr>
          <a:xfrm>
            <a:off x="309240" y="62373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93" name="CustomShape 23"/>
          <p:cNvSpPr/>
          <p:nvPr/>
        </p:nvSpPr>
        <p:spPr>
          <a:xfrm>
            <a:off x="0" y="635616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994" name="CustomShape 24"/>
          <p:cNvSpPr/>
          <p:nvPr/>
        </p:nvSpPr>
        <p:spPr>
          <a:xfrm>
            <a:off x="235908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95" name="CustomShape 25"/>
          <p:cNvSpPr/>
          <p:nvPr/>
        </p:nvSpPr>
        <p:spPr>
          <a:xfrm>
            <a:off x="128376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96" name="CustomShape 26"/>
          <p:cNvSpPr/>
          <p:nvPr/>
        </p:nvSpPr>
        <p:spPr>
          <a:xfrm>
            <a:off x="59004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97" name="CustomShape 27"/>
          <p:cNvSpPr/>
          <p:nvPr/>
        </p:nvSpPr>
        <p:spPr>
          <a:xfrm>
            <a:off x="315900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98" name="CustomShape 28"/>
          <p:cNvSpPr/>
          <p:nvPr/>
        </p:nvSpPr>
        <p:spPr>
          <a:xfrm>
            <a:off x="276408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99" name="CustomShape 29"/>
          <p:cNvSpPr/>
          <p:nvPr/>
        </p:nvSpPr>
        <p:spPr>
          <a:xfrm>
            <a:off x="158472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00" name="CustomShape 30"/>
          <p:cNvSpPr/>
          <p:nvPr/>
        </p:nvSpPr>
        <p:spPr>
          <a:xfrm>
            <a:off x="3468960" y="635148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001" name="CustomShape 31"/>
          <p:cNvSpPr/>
          <p:nvPr/>
        </p:nvSpPr>
        <p:spPr>
          <a:xfrm>
            <a:off x="44139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02" name="CustomShape 32"/>
          <p:cNvSpPr/>
          <p:nvPr/>
        </p:nvSpPr>
        <p:spPr>
          <a:xfrm>
            <a:off x="60465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03" name="CustomShape 33"/>
          <p:cNvSpPr/>
          <p:nvPr/>
        </p:nvSpPr>
        <p:spPr>
          <a:xfrm>
            <a:off x="5393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04" name="CustomShape 34"/>
          <p:cNvSpPr/>
          <p:nvPr/>
        </p:nvSpPr>
        <p:spPr>
          <a:xfrm>
            <a:off x="48898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05" name="CustomShape 35"/>
          <p:cNvSpPr/>
          <p:nvPr/>
        </p:nvSpPr>
        <p:spPr>
          <a:xfrm>
            <a:off x="58068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06" name="CustomShape 36"/>
          <p:cNvSpPr/>
          <p:nvPr/>
        </p:nvSpPr>
        <p:spPr>
          <a:xfrm>
            <a:off x="47311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07" name="CustomShape 37"/>
          <p:cNvSpPr/>
          <p:nvPr/>
        </p:nvSpPr>
        <p:spPr>
          <a:xfrm>
            <a:off x="403740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08" name="CustomShape 38"/>
          <p:cNvSpPr/>
          <p:nvPr/>
        </p:nvSpPr>
        <p:spPr>
          <a:xfrm>
            <a:off x="6221520" y="635940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09" name="CustomShape 39"/>
          <p:cNvSpPr/>
          <p:nvPr/>
        </p:nvSpPr>
        <p:spPr>
          <a:xfrm>
            <a:off x="503208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57" dur="indefinite" restart="never" nodeType="tmRoot">
          <p:childTnLst>
            <p:seq>
              <p:cTn id="58"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10" name="CustomShape 1"/>
          <p:cNvSpPr/>
          <p:nvPr/>
        </p:nvSpPr>
        <p:spPr>
          <a:xfrm>
            <a:off x="352440" y="324000"/>
            <a:ext cx="5129280" cy="8420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-1</a:t>
            </a:r>
            <a:endParaRPr b="0" lang="en-US" sz="5000" spc="-1" strike="noStrike">
              <a:latin typeface="Arial"/>
            </a:endParaRPr>
          </a:p>
        </p:txBody>
      </p:sp>
      <p:sp>
        <p:nvSpPr>
          <p:cNvPr id="1011" name="CustomShape 2"/>
          <p:cNvSpPr/>
          <p:nvPr/>
        </p:nvSpPr>
        <p:spPr>
          <a:xfrm>
            <a:off x="352440" y="1235160"/>
            <a:ext cx="2112120" cy="628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casting</a:t>
            </a:r>
            <a:endParaRPr b="0" lang="en-US" sz="3600" spc="-1" strike="noStrike">
              <a:latin typeface="Arial"/>
            </a:endParaRPr>
          </a:p>
        </p:txBody>
      </p:sp>
      <p:sp>
        <p:nvSpPr>
          <p:cNvPr id="1012" name="CustomShape 3"/>
          <p:cNvSpPr/>
          <p:nvPr/>
        </p:nvSpPr>
        <p:spPr>
          <a:xfrm>
            <a:off x="352440" y="1931040"/>
            <a:ext cx="11433240" cy="36615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Casting can also be done with strings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int(“54”)</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&gt;&gt;&gt;x = float(“45.34”)</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&gt;&gt;&gt;print(x)</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&gt;&gt;&gt;print(x)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54</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45.34</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&gt;&gt;&gt;type(x)</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&gt;&gt;&gt;type(x)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&lt;class 'int'&gt;</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&lt;class 'float'&gt;</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013" name="Picture 11" descr=""/>
          <p:cNvPicPr/>
          <p:nvPr/>
        </p:nvPicPr>
        <p:blipFill>
          <a:blip r:embed="rId1"/>
          <a:stretch/>
        </p:blipFill>
        <p:spPr>
          <a:xfrm>
            <a:off x="11110680" y="123840"/>
            <a:ext cx="920520" cy="971640"/>
          </a:xfrm>
          <a:prstGeom prst="rect">
            <a:avLst/>
          </a:prstGeom>
          <a:ln>
            <a:noFill/>
          </a:ln>
        </p:spPr>
      </p:pic>
      <p:sp>
        <p:nvSpPr>
          <p:cNvPr id="1014" name="CustomShape 4"/>
          <p:cNvSpPr/>
          <p:nvPr/>
        </p:nvSpPr>
        <p:spPr>
          <a:xfrm>
            <a:off x="650268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15" name="CustomShape 5"/>
          <p:cNvSpPr/>
          <p:nvPr/>
        </p:nvSpPr>
        <p:spPr>
          <a:xfrm>
            <a:off x="3777120" y="624240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16" name="CustomShape 6"/>
          <p:cNvSpPr/>
          <p:nvPr/>
        </p:nvSpPr>
        <p:spPr>
          <a:xfrm>
            <a:off x="69483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17" name="CustomShape 7"/>
          <p:cNvSpPr/>
          <p:nvPr/>
        </p:nvSpPr>
        <p:spPr>
          <a:xfrm>
            <a:off x="85809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18" name="CustomShape 8"/>
          <p:cNvSpPr/>
          <p:nvPr/>
        </p:nvSpPr>
        <p:spPr>
          <a:xfrm>
            <a:off x="79275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19" name="CustomShape 9"/>
          <p:cNvSpPr/>
          <p:nvPr/>
        </p:nvSpPr>
        <p:spPr>
          <a:xfrm>
            <a:off x="74242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0" name="CustomShape 10"/>
          <p:cNvSpPr/>
          <p:nvPr/>
        </p:nvSpPr>
        <p:spPr>
          <a:xfrm>
            <a:off x="83412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1" name="CustomShape 11"/>
          <p:cNvSpPr/>
          <p:nvPr/>
        </p:nvSpPr>
        <p:spPr>
          <a:xfrm>
            <a:off x="72655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2" name="CustomShape 12"/>
          <p:cNvSpPr/>
          <p:nvPr/>
        </p:nvSpPr>
        <p:spPr>
          <a:xfrm>
            <a:off x="657216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3" name="CustomShape 13"/>
          <p:cNvSpPr/>
          <p:nvPr/>
        </p:nvSpPr>
        <p:spPr>
          <a:xfrm>
            <a:off x="914112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4" name="CustomShape 14"/>
          <p:cNvSpPr/>
          <p:nvPr/>
        </p:nvSpPr>
        <p:spPr>
          <a:xfrm>
            <a:off x="874620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5" name="CustomShape 15"/>
          <p:cNvSpPr/>
          <p:nvPr/>
        </p:nvSpPr>
        <p:spPr>
          <a:xfrm>
            <a:off x="756684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6" name="CustomShape 16"/>
          <p:cNvSpPr/>
          <p:nvPr/>
        </p:nvSpPr>
        <p:spPr>
          <a:xfrm>
            <a:off x="9368280" y="6356160"/>
            <a:ext cx="2802600" cy="4881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027" name="Picture 12" descr=""/>
          <p:cNvPicPr/>
          <p:nvPr/>
        </p:nvPicPr>
        <p:blipFill>
          <a:blip r:embed="rId2"/>
          <a:srcRect l="0" t="0" r="34539" b="73477"/>
          <a:stretch/>
        </p:blipFill>
        <p:spPr>
          <a:xfrm>
            <a:off x="7938000" y="6074280"/>
            <a:ext cx="4235040" cy="770040"/>
          </a:xfrm>
          <a:prstGeom prst="rect">
            <a:avLst/>
          </a:prstGeom>
          <a:ln>
            <a:noFill/>
          </a:ln>
          <a:effectLst>
            <a:outerShdw algn="tl" blurRad="50800" dir="2700000" dist="38100" rotWithShape="0">
              <a:srgbClr val="000000">
                <a:alpha val="40000"/>
              </a:srgbClr>
            </a:outerShdw>
          </a:effectLst>
        </p:spPr>
      </p:pic>
      <p:pic>
        <p:nvPicPr>
          <p:cNvPr id="1028" name="Picture 13" descr=""/>
          <p:cNvPicPr/>
          <p:nvPr/>
        </p:nvPicPr>
        <p:blipFill>
          <a:blip r:embed="rId3"/>
          <a:srcRect l="0" t="0" r="34539" b="73472"/>
          <a:stretch/>
        </p:blipFill>
        <p:spPr>
          <a:xfrm>
            <a:off x="7146360" y="5930640"/>
            <a:ext cx="5035320" cy="916920"/>
          </a:xfrm>
          <a:prstGeom prst="rect">
            <a:avLst/>
          </a:prstGeom>
          <a:ln>
            <a:noFill/>
          </a:ln>
          <a:effectLst>
            <a:outerShdw algn="tl" blurRad="50800" dir="2700000" dist="38100" rotWithShape="0">
              <a:srgbClr val="000000">
                <a:alpha val="40000"/>
              </a:srgbClr>
            </a:outerShdw>
          </a:effectLst>
        </p:spPr>
      </p:pic>
      <p:sp>
        <p:nvSpPr>
          <p:cNvPr id="1029" name="CustomShape 17"/>
          <p:cNvSpPr/>
          <p:nvPr/>
        </p:nvSpPr>
        <p:spPr>
          <a:xfrm>
            <a:off x="10061640" y="6480720"/>
            <a:ext cx="2109240" cy="3546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030" name="Picture 14" descr=""/>
          <p:cNvPicPr/>
          <p:nvPr/>
        </p:nvPicPr>
        <p:blipFill>
          <a:blip r:embed="rId4"/>
          <a:srcRect l="0" t="0" r="34539" b="73474"/>
          <a:stretch/>
        </p:blipFill>
        <p:spPr>
          <a:xfrm>
            <a:off x="8629560" y="6203160"/>
            <a:ext cx="3552120" cy="644400"/>
          </a:xfrm>
          <a:prstGeom prst="rect">
            <a:avLst/>
          </a:prstGeom>
          <a:ln>
            <a:noFill/>
          </a:ln>
          <a:effectLst>
            <a:outerShdw algn="tl" blurRad="50800" dir="2700000" dist="38100" rotWithShape="0">
              <a:srgbClr val="000000">
                <a:alpha val="40000"/>
              </a:srgbClr>
            </a:outerShdw>
          </a:effectLst>
        </p:spPr>
      </p:pic>
      <p:sp>
        <p:nvSpPr>
          <p:cNvPr id="1031" name="CustomShape 18"/>
          <p:cNvSpPr/>
          <p:nvPr/>
        </p:nvSpPr>
        <p:spPr>
          <a:xfrm>
            <a:off x="96660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2" name="CustomShape 19"/>
          <p:cNvSpPr/>
          <p:nvPr/>
        </p:nvSpPr>
        <p:spPr>
          <a:xfrm>
            <a:off x="259884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3" name="CustomShape 20"/>
          <p:cNvSpPr/>
          <p:nvPr/>
        </p:nvSpPr>
        <p:spPr>
          <a:xfrm>
            <a:off x="194544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4" name="CustomShape 21"/>
          <p:cNvSpPr/>
          <p:nvPr/>
        </p:nvSpPr>
        <p:spPr>
          <a:xfrm>
            <a:off x="1442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5" name="CustomShape 22"/>
          <p:cNvSpPr/>
          <p:nvPr/>
        </p:nvSpPr>
        <p:spPr>
          <a:xfrm>
            <a:off x="309240" y="62373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6" name="CustomShape 23"/>
          <p:cNvSpPr/>
          <p:nvPr/>
        </p:nvSpPr>
        <p:spPr>
          <a:xfrm>
            <a:off x="0" y="635616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037" name="CustomShape 24"/>
          <p:cNvSpPr/>
          <p:nvPr/>
        </p:nvSpPr>
        <p:spPr>
          <a:xfrm>
            <a:off x="235908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8" name="CustomShape 25"/>
          <p:cNvSpPr/>
          <p:nvPr/>
        </p:nvSpPr>
        <p:spPr>
          <a:xfrm>
            <a:off x="128376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9" name="CustomShape 26"/>
          <p:cNvSpPr/>
          <p:nvPr/>
        </p:nvSpPr>
        <p:spPr>
          <a:xfrm>
            <a:off x="59004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40" name="CustomShape 27"/>
          <p:cNvSpPr/>
          <p:nvPr/>
        </p:nvSpPr>
        <p:spPr>
          <a:xfrm>
            <a:off x="315900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1" name="CustomShape 28"/>
          <p:cNvSpPr/>
          <p:nvPr/>
        </p:nvSpPr>
        <p:spPr>
          <a:xfrm>
            <a:off x="276408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2" name="CustomShape 29"/>
          <p:cNvSpPr/>
          <p:nvPr/>
        </p:nvSpPr>
        <p:spPr>
          <a:xfrm>
            <a:off x="158472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43" name="CustomShape 30"/>
          <p:cNvSpPr/>
          <p:nvPr/>
        </p:nvSpPr>
        <p:spPr>
          <a:xfrm>
            <a:off x="3468960" y="635148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044" name="CustomShape 31"/>
          <p:cNvSpPr/>
          <p:nvPr/>
        </p:nvSpPr>
        <p:spPr>
          <a:xfrm>
            <a:off x="44139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5" name="CustomShape 32"/>
          <p:cNvSpPr/>
          <p:nvPr/>
        </p:nvSpPr>
        <p:spPr>
          <a:xfrm>
            <a:off x="60465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6" name="CustomShape 33"/>
          <p:cNvSpPr/>
          <p:nvPr/>
        </p:nvSpPr>
        <p:spPr>
          <a:xfrm>
            <a:off x="5393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7" name="CustomShape 34"/>
          <p:cNvSpPr/>
          <p:nvPr/>
        </p:nvSpPr>
        <p:spPr>
          <a:xfrm>
            <a:off x="48898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8" name="CustomShape 35"/>
          <p:cNvSpPr/>
          <p:nvPr/>
        </p:nvSpPr>
        <p:spPr>
          <a:xfrm>
            <a:off x="58068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9" name="CustomShape 36"/>
          <p:cNvSpPr/>
          <p:nvPr/>
        </p:nvSpPr>
        <p:spPr>
          <a:xfrm>
            <a:off x="47311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50" name="CustomShape 37"/>
          <p:cNvSpPr/>
          <p:nvPr/>
        </p:nvSpPr>
        <p:spPr>
          <a:xfrm>
            <a:off x="403740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51" name="CustomShape 38"/>
          <p:cNvSpPr/>
          <p:nvPr/>
        </p:nvSpPr>
        <p:spPr>
          <a:xfrm>
            <a:off x="6221520" y="635940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52" name="CustomShape 39"/>
          <p:cNvSpPr/>
          <p:nvPr/>
        </p:nvSpPr>
        <p:spPr>
          <a:xfrm>
            <a:off x="503208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59" dur="indefinite" restart="never" nodeType="tmRoot">
          <p:childTnLst>
            <p:seq>
              <p:cTn id="60"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53" name="CustomShape 1"/>
          <p:cNvSpPr/>
          <p:nvPr/>
        </p:nvSpPr>
        <p:spPr>
          <a:xfrm>
            <a:off x="352440" y="324000"/>
            <a:ext cx="5129280" cy="8420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-1</a:t>
            </a:r>
            <a:endParaRPr b="0" lang="en-US" sz="5000" spc="-1" strike="noStrike">
              <a:latin typeface="Arial"/>
            </a:endParaRPr>
          </a:p>
        </p:txBody>
      </p:sp>
      <p:sp>
        <p:nvSpPr>
          <p:cNvPr id="1054" name="CustomShape 2"/>
          <p:cNvSpPr/>
          <p:nvPr/>
        </p:nvSpPr>
        <p:spPr>
          <a:xfrm>
            <a:off x="352440" y="1235160"/>
            <a:ext cx="2386440" cy="628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boolean</a:t>
            </a:r>
            <a:endParaRPr b="0" lang="en-US" sz="3600" spc="-1" strike="noStrike">
              <a:latin typeface="Arial"/>
            </a:endParaRPr>
          </a:p>
        </p:txBody>
      </p:sp>
      <p:sp>
        <p:nvSpPr>
          <p:cNvPr id="1055" name="CustomShape 3"/>
          <p:cNvSpPr/>
          <p:nvPr/>
        </p:nvSpPr>
        <p:spPr>
          <a:xfrm>
            <a:off x="352440" y="1931040"/>
            <a:ext cx="11433240" cy="36615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boolean is a value that represents one of two states, True or False, being equal to 1 or 0 respectively . Note also that any number other than 0 can represent the True state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True</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&gt;&gt;&gt;x = 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&gt;&gt;&gt;print(x)</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&gt;&gt;&gt;print(x)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True</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&gt;&gt;&gt;type(x)</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&gt;&gt;&gt;type(x)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&lt;class 'bool'&gt;</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&lt;class 'bool'&gt;</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&gt;&gt;&gt;bool(1)</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&gt;&gt;&gt;bool(0.0)</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True</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False</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056" name="Picture 11" descr=""/>
          <p:cNvPicPr/>
          <p:nvPr/>
        </p:nvPicPr>
        <p:blipFill>
          <a:blip r:embed="rId1"/>
          <a:stretch/>
        </p:blipFill>
        <p:spPr>
          <a:xfrm>
            <a:off x="11110680" y="123840"/>
            <a:ext cx="920520" cy="971640"/>
          </a:xfrm>
          <a:prstGeom prst="rect">
            <a:avLst/>
          </a:prstGeom>
          <a:ln>
            <a:noFill/>
          </a:ln>
        </p:spPr>
      </p:pic>
      <p:sp>
        <p:nvSpPr>
          <p:cNvPr id="1057" name="CustomShape 4"/>
          <p:cNvSpPr/>
          <p:nvPr/>
        </p:nvSpPr>
        <p:spPr>
          <a:xfrm>
            <a:off x="650268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58" name="CustomShape 5"/>
          <p:cNvSpPr/>
          <p:nvPr/>
        </p:nvSpPr>
        <p:spPr>
          <a:xfrm>
            <a:off x="3777120" y="624240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59" name="CustomShape 6"/>
          <p:cNvSpPr/>
          <p:nvPr/>
        </p:nvSpPr>
        <p:spPr>
          <a:xfrm>
            <a:off x="69483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0" name="CustomShape 7"/>
          <p:cNvSpPr/>
          <p:nvPr/>
        </p:nvSpPr>
        <p:spPr>
          <a:xfrm>
            <a:off x="85809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1" name="CustomShape 8"/>
          <p:cNvSpPr/>
          <p:nvPr/>
        </p:nvSpPr>
        <p:spPr>
          <a:xfrm>
            <a:off x="79275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2" name="CustomShape 9"/>
          <p:cNvSpPr/>
          <p:nvPr/>
        </p:nvSpPr>
        <p:spPr>
          <a:xfrm>
            <a:off x="74242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3" name="CustomShape 10"/>
          <p:cNvSpPr/>
          <p:nvPr/>
        </p:nvSpPr>
        <p:spPr>
          <a:xfrm>
            <a:off x="83412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4" name="CustomShape 11"/>
          <p:cNvSpPr/>
          <p:nvPr/>
        </p:nvSpPr>
        <p:spPr>
          <a:xfrm>
            <a:off x="72655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5" name="CustomShape 12"/>
          <p:cNvSpPr/>
          <p:nvPr/>
        </p:nvSpPr>
        <p:spPr>
          <a:xfrm>
            <a:off x="657216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6" name="CustomShape 13"/>
          <p:cNvSpPr/>
          <p:nvPr/>
        </p:nvSpPr>
        <p:spPr>
          <a:xfrm>
            <a:off x="914112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7" name="CustomShape 14"/>
          <p:cNvSpPr/>
          <p:nvPr/>
        </p:nvSpPr>
        <p:spPr>
          <a:xfrm>
            <a:off x="874620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8" name="CustomShape 15"/>
          <p:cNvSpPr/>
          <p:nvPr/>
        </p:nvSpPr>
        <p:spPr>
          <a:xfrm>
            <a:off x="756684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9" name="CustomShape 16"/>
          <p:cNvSpPr/>
          <p:nvPr/>
        </p:nvSpPr>
        <p:spPr>
          <a:xfrm>
            <a:off x="9368280" y="6356160"/>
            <a:ext cx="2802600" cy="4881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070" name="Picture 12" descr=""/>
          <p:cNvPicPr/>
          <p:nvPr/>
        </p:nvPicPr>
        <p:blipFill>
          <a:blip r:embed="rId2"/>
          <a:srcRect l="0" t="0" r="34539" b="73477"/>
          <a:stretch/>
        </p:blipFill>
        <p:spPr>
          <a:xfrm>
            <a:off x="7938000" y="6074280"/>
            <a:ext cx="4235040" cy="770040"/>
          </a:xfrm>
          <a:prstGeom prst="rect">
            <a:avLst/>
          </a:prstGeom>
          <a:ln>
            <a:noFill/>
          </a:ln>
          <a:effectLst>
            <a:outerShdw algn="tl" blurRad="50800" dir="2700000" dist="38100" rotWithShape="0">
              <a:srgbClr val="000000">
                <a:alpha val="40000"/>
              </a:srgbClr>
            </a:outerShdw>
          </a:effectLst>
        </p:spPr>
      </p:pic>
      <p:pic>
        <p:nvPicPr>
          <p:cNvPr id="1071" name="Picture 13" descr=""/>
          <p:cNvPicPr/>
          <p:nvPr/>
        </p:nvPicPr>
        <p:blipFill>
          <a:blip r:embed="rId3"/>
          <a:srcRect l="0" t="0" r="34539" b="73472"/>
          <a:stretch/>
        </p:blipFill>
        <p:spPr>
          <a:xfrm>
            <a:off x="7146360" y="5930640"/>
            <a:ext cx="5035320" cy="916920"/>
          </a:xfrm>
          <a:prstGeom prst="rect">
            <a:avLst/>
          </a:prstGeom>
          <a:ln>
            <a:noFill/>
          </a:ln>
          <a:effectLst>
            <a:outerShdw algn="tl" blurRad="50800" dir="2700000" dist="38100" rotWithShape="0">
              <a:srgbClr val="000000">
                <a:alpha val="40000"/>
              </a:srgbClr>
            </a:outerShdw>
          </a:effectLst>
        </p:spPr>
      </p:pic>
      <p:sp>
        <p:nvSpPr>
          <p:cNvPr id="1072" name="CustomShape 17"/>
          <p:cNvSpPr/>
          <p:nvPr/>
        </p:nvSpPr>
        <p:spPr>
          <a:xfrm>
            <a:off x="10061640" y="6480720"/>
            <a:ext cx="2109240" cy="3546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073" name="Picture 14" descr=""/>
          <p:cNvPicPr/>
          <p:nvPr/>
        </p:nvPicPr>
        <p:blipFill>
          <a:blip r:embed="rId4"/>
          <a:srcRect l="0" t="0" r="34539" b="73474"/>
          <a:stretch/>
        </p:blipFill>
        <p:spPr>
          <a:xfrm>
            <a:off x="8629560" y="6203160"/>
            <a:ext cx="3552120" cy="644400"/>
          </a:xfrm>
          <a:prstGeom prst="rect">
            <a:avLst/>
          </a:prstGeom>
          <a:ln>
            <a:noFill/>
          </a:ln>
          <a:effectLst>
            <a:outerShdw algn="tl" blurRad="50800" dir="2700000" dist="38100" rotWithShape="0">
              <a:srgbClr val="000000">
                <a:alpha val="40000"/>
              </a:srgbClr>
            </a:outerShdw>
          </a:effectLst>
        </p:spPr>
      </p:pic>
      <p:sp>
        <p:nvSpPr>
          <p:cNvPr id="1074" name="CustomShape 18"/>
          <p:cNvSpPr/>
          <p:nvPr/>
        </p:nvSpPr>
        <p:spPr>
          <a:xfrm>
            <a:off x="96660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75" name="CustomShape 19"/>
          <p:cNvSpPr/>
          <p:nvPr/>
        </p:nvSpPr>
        <p:spPr>
          <a:xfrm>
            <a:off x="259884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76" name="CustomShape 20"/>
          <p:cNvSpPr/>
          <p:nvPr/>
        </p:nvSpPr>
        <p:spPr>
          <a:xfrm>
            <a:off x="194544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77" name="CustomShape 21"/>
          <p:cNvSpPr/>
          <p:nvPr/>
        </p:nvSpPr>
        <p:spPr>
          <a:xfrm>
            <a:off x="1442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78" name="CustomShape 22"/>
          <p:cNvSpPr/>
          <p:nvPr/>
        </p:nvSpPr>
        <p:spPr>
          <a:xfrm>
            <a:off x="309240" y="62373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79" name="CustomShape 23"/>
          <p:cNvSpPr/>
          <p:nvPr/>
        </p:nvSpPr>
        <p:spPr>
          <a:xfrm>
            <a:off x="0" y="635616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080" name="CustomShape 24"/>
          <p:cNvSpPr/>
          <p:nvPr/>
        </p:nvSpPr>
        <p:spPr>
          <a:xfrm>
            <a:off x="235908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81" name="CustomShape 25"/>
          <p:cNvSpPr/>
          <p:nvPr/>
        </p:nvSpPr>
        <p:spPr>
          <a:xfrm>
            <a:off x="128376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82" name="CustomShape 26"/>
          <p:cNvSpPr/>
          <p:nvPr/>
        </p:nvSpPr>
        <p:spPr>
          <a:xfrm>
            <a:off x="59004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83" name="CustomShape 27"/>
          <p:cNvSpPr/>
          <p:nvPr/>
        </p:nvSpPr>
        <p:spPr>
          <a:xfrm>
            <a:off x="315900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84" name="CustomShape 28"/>
          <p:cNvSpPr/>
          <p:nvPr/>
        </p:nvSpPr>
        <p:spPr>
          <a:xfrm>
            <a:off x="276408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85" name="CustomShape 29"/>
          <p:cNvSpPr/>
          <p:nvPr/>
        </p:nvSpPr>
        <p:spPr>
          <a:xfrm>
            <a:off x="158472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86" name="CustomShape 30"/>
          <p:cNvSpPr/>
          <p:nvPr/>
        </p:nvSpPr>
        <p:spPr>
          <a:xfrm>
            <a:off x="3468960" y="635148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087" name="CustomShape 31"/>
          <p:cNvSpPr/>
          <p:nvPr/>
        </p:nvSpPr>
        <p:spPr>
          <a:xfrm>
            <a:off x="44139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88" name="CustomShape 32"/>
          <p:cNvSpPr/>
          <p:nvPr/>
        </p:nvSpPr>
        <p:spPr>
          <a:xfrm>
            <a:off x="60465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89" name="CustomShape 33"/>
          <p:cNvSpPr/>
          <p:nvPr/>
        </p:nvSpPr>
        <p:spPr>
          <a:xfrm>
            <a:off x="5393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90" name="CustomShape 34"/>
          <p:cNvSpPr/>
          <p:nvPr/>
        </p:nvSpPr>
        <p:spPr>
          <a:xfrm>
            <a:off x="48898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91" name="CustomShape 35"/>
          <p:cNvSpPr/>
          <p:nvPr/>
        </p:nvSpPr>
        <p:spPr>
          <a:xfrm>
            <a:off x="58068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92" name="CustomShape 36"/>
          <p:cNvSpPr/>
          <p:nvPr/>
        </p:nvSpPr>
        <p:spPr>
          <a:xfrm>
            <a:off x="47311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93" name="CustomShape 37"/>
          <p:cNvSpPr/>
          <p:nvPr/>
        </p:nvSpPr>
        <p:spPr>
          <a:xfrm>
            <a:off x="403740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94" name="CustomShape 38"/>
          <p:cNvSpPr/>
          <p:nvPr/>
        </p:nvSpPr>
        <p:spPr>
          <a:xfrm>
            <a:off x="6221520" y="635940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95" name="CustomShape 39"/>
          <p:cNvSpPr/>
          <p:nvPr/>
        </p:nvSpPr>
        <p:spPr>
          <a:xfrm>
            <a:off x="503208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61" dur="indefinite" restart="never" nodeType="tmRoot">
          <p:childTnLst>
            <p:seq>
              <p:cTn id="62"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96" name="CustomShape 1"/>
          <p:cNvSpPr/>
          <p:nvPr/>
        </p:nvSpPr>
        <p:spPr>
          <a:xfrm>
            <a:off x="352440" y="324000"/>
            <a:ext cx="5129280" cy="8420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-1</a:t>
            </a:r>
            <a:endParaRPr b="0" lang="en-US" sz="5000" spc="-1" strike="noStrike">
              <a:latin typeface="Arial"/>
            </a:endParaRPr>
          </a:p>
        </p:txBody>
      </p:sp>
      <p:sp>
        <p:nvSpPr>
          <p:cNvPr id="1097" name="CustomShape 2"/>
          <p:cNvSpPr/>
          <p:nvPr/>
        </p:nvSpPr>
        <p:spPr>
          <a:xfrm>
            <a:off x="352440" y="1235160"/>
            <a:ext cx="1654920" cy="628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None</a:t>
            </a:r>
            <a:endParaRPr b="0" lang="en-US" sz="3600" spc="-1" strike="noStrike">
              <a:latin typeface="Arial"/>
            </a:endParaRPr>
          </a:p>
        </p:txBody>
      </p:sp>
      <p:sp>
        <p:nvSpPr>
          <p:cNvPr id="1098" name="CustomShape 3"/>
          <p:cNvSpPr/>
          <p:nvPr/>
        </p:nvSpPr>
        <p:spPr>
          <a:xfrm>
            <a:off x="352440" y="1931040"/>
            <a:ext cx="11433240" cy="36615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None is a reserved keyword in python used to define a no value . None is not the same as 0, False, or an empty string. None is a data type of its own (Nonetype) and only None can be None .</a:t>
            </a: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None</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&gt;&gt;&gt;None == None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&gt;&gt;&gt;type(x)</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True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&lt;class 'Nonetype'&gt;</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&gt;&gt;&gt;None != None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&gt;&gt;&gt;bool(x)</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&gt;&gt;&gt;None == 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False</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099" name="Picture 11" descr=""/>
          <p:cNvPicPr/>
          <p:nvPr/>
        </p:nvPicPr>
        <p:blipFill>
          <a:blip r:embed="rId1"/>
          <a:stretch/>
        </p:blipFill>
        <p:spPr>
          <a:xfrm>
            <a:off x="11110680" y="123840"/>
            <a:ext cx="920520" cy="971640"/>
          </a:xfrm>
          <a:prstGeom prst="rect">
            <a:avLst/>
          </a:prstGeom>
          <a:ln>
            <a:noFill/>
          </a:ln>
        </p:spPr>
      </p:pic>
      <p:sp>
        <p:nvSpPr>
          <p:cNvPr id="1100" name="CustomShape 4"/>
          <p:cNvSpPr/>
          <p:nvPr/>
        </p:nvSpPr>
        <p:spPr>
          <a:xfrm>
            <a:off x="650268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1" name="CustomShape 5"/>
          <p:cNvSpPr/>
          <p:nvPr/>
        </p:nvSpPr>
        <p:spPr>
          <a:xfrm>
            <a:off x="3777120" y="624240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2" name="CustomShape 6"/>
          <p:cNvSpPr/>
          <p:nvPr/>
        </p:nvSpPr>
        <p:spPr>
          <a:xfrm>
            <a:off x="69483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3" name="CustomShape 7"/>
          <p:cNvSpPr/>
          <p:nvPr/>
        </p:nvSpPr>
        <p:spPr>
          <a:xfrm>
            <a:off x="85809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4" name="CustomShape 8"/>
          <p:cNvSpPr/>
          <p:nvPr/>
        </p:nvSpPr>
        <p:spPr>
          <a:xfrm>
            <a:off x="79275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5" name="CustomShape 9"/>
          <p:cNvSpPr/>
          <p:nvPr/>
        </p:nvSpPr>
        <p:spPr>
          <a:xfrm>
            <a:off x="74242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6" name="CustomShape 10"/>
          <p:cNvSpPr/>
          <p:nvPr/>
        </p:nvSpPr>
        <p:spPr>
          <a:xfrm>
            <a:off x="83412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7" name="CustomShape 11"/>
          <p:cNvSpPr/>
          <p:nvPr/>
        </p:nvSpPr>
        <p:spPr>
          <a:xfrm>
            <a:off x="72655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8" name="CustomShape 12"/>
          <p:cNvSpPr/>
          <p:nvPr/>
        </p:nvSpPr>
        <p:spPr>
          <a:xfrm>
            <a:off x="657216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9" name="CustomShape 13"/>
          <p:cNvSpPr/>
          <p:nvPr/>
        </p:nvSpPr>
        <p:spPr>
          <a:xfrm>
            <a:off x="914112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10" name="CustomShape 14"/>
          <p:cNvSpPr/>
          <p:nvPr/>
        </p:nvSpPr>
        <p:spPr>
          <a:xfrm>
            <a:off x="874620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11" name="CustomShape 15"/>
          <p:cNvSpPr/>
          <p:nvPr/>
        </p:nvSpPr>
        <p:spPr>
          <a:xfrm>
            <a:off x="756684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12" name="CustomShape 16"/>
          <p:cNvSpPr/>
          <p:nvPr/>
        </p:nvSpPr>
        <p:spPr>
          <a:xfrm>
            <a:off x="9368280" y="6356160"/>
            <a:ext cx="2802600" cy="4881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113" name="Picture 12" descr=""/>
          <p:cNvPicPr/>
          <p:nvPr/>
        </p:nvPicPr>
        <p:blipFill>
          <a:blip r:embed="rId2"/>
          <a:srcRect l="0" t="0" r="34539" b="73477"/>
          <a:stretch/>
        </p:blipFill>
        <p:spPr>
          <a:xfrm>
            <a:off x="7938000" y="6074280"/>
            <a:ext cx="4235040" cy="770040"/>
          </a:xfrm>
          <a:prstGeom prst="rect">
            <a:avLst/>
          </a:prstGeom>
          <a:ln>
            <a:noFill/>
          </a:ln>
          <a:effectLst>
            <a:outerShdw algn="tl" blurRad="50800" dir="2700000" dist="38100" rotWithShape="0">
              <a:srgbClr val="000000">
                <a:alpha val="40000"/>
              </a:srgbClr>
            </a:outerShdw>
          </a:effectLst>
        </p:spPr>
      </p:pic>
      <p:pic>
        <p:nvPicPr>
          <p:cNvPr id="1114" name="Picture 13" descr=""/>
          <p:cNvPicPr/>
          <p:nvPr/>
        </p:nvPicPr>
        <p:blipFill>
          <a:blip r:embed="rId3"/>
          <a:srcRect l="0" t="0" r="34539" b="73472"/>
          <a:stretch/>
        </p:blipFill>
        <p:spPr>
          <a:xfrm>
            <a:off x="7146360" y="5930640"/>
            <a:ext cx="5035320" cy="916920"/>
          </a:xfrm>
          <a:prstGeom prst="rect">
            <a:avLst/>
          </a:prstGeom>
          <a:ln>
            <a:noFill/>
          </a:ln>
          <a:effectLst>
            <a:outerShdw algn="tl" blurRad="50800" dir="2700000" dist="38100" rotWithShape="0">
              <a:srgbClr val="000000">
                <a:alpha val="40000"/>
              </a:srgbClr>
            </a:outerShdw>
          </a:effectLst>
        </p:spPr>
      </p:pic>
      <p:sp>
        <p:nvSpPr>
          <p:cNvPr id="1115" name="CustomShape 17"/>
          <p:cNvSpPr/>
          <p:nvPr/>
        </p:nvSpPr>
        <p:spPr>
          <a:xfrm>
            <a:off x="10061640" y="6480720"/>
            <a:ext cx="2109240" cy="3546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116" name="Picture 14" descr=""/>
          <p:cNvPicPr/>
          <p:nvPr/>
        </p:nvPicPr>
        <p:blipFill>
          <a:blip r:embed="rId4"/>
          <a:srcRect l="0" t="0" r="34539" b="73474"/>
          <a:stretch/>
        </p:blipFill>
        <p:spPr>
          <a:xfrm>
            <a:off x="8629560" y="6203160"/>
            <a:ext cx="3552120" cy="644400"/>
          </a:xfrm>
          <a:prstGeom prst="rect">
            <a:avLst/>
          </a:prstGeom>
          <a:ln>
            <a:noFill/>
          </a:ln>
          <a:effectLst>
            <a:outerShdw algn="tl" blurRad="50800" dir="2700000" dist="38100" rotWithShape="0">
              <a:srgbClr val="000000">
                <a:alpha val="40000"/>
              </a:srgbClr>
            </a:outerShdw>
          </a:effectLst>
        </p:spPr>
      </p:pic>
      <p:sp>
        <p:nvSpPr>
          <p:cNvPr id="1117" name="CustomShape 18"/>
          <p:cNvSpPr/>
          <p:nvPr/>
        </p:nvSpPr>
        <p:spPr>
          <a:xfrm>
            <a:off x="96660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18" name="CustomShape 19"/>
          <p:cNvSpPr/>
          <p:nvPr/>
        </p:nvSpPr>
        <p:spPr>
          <a:xfrm>
            <a:off x="259884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19" name="CustomShape 20"/>
          <p:cNvSpPr/>
          <p:nvPr/>
        </p:nvSpPr>
        <p:spPr>
          <a:xfrm>
            <a:off x="194544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20" name="CustomShape 21"/>
          <p:cNvSpPr/>
          <p:nvPr/>
        </p:nvSpPr>
        <p:spPr>
          <a:xfrm>
            <a:off x="1442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21" name="CustomShape 22"/>
          <p:cNvSpPr/>
          <p:nvPr/>
        </p:nvSpPr>
        <p:spPr>
          <a:xfrm>
            <a:off x="309240" y="62373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22" name="CustomShape 23"/>
          <p:cNvSpPr/>
          <p:nvPr/>
        </p:nvSpPr>
        <p:spPr>
          <a:xfrm>
            <a:off x="0" y="635616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123" name="CustomShape 24"/>
          <p:cNvSpPr/>
          <p:nvPr/>
        </p:nvSpPr>
        <p:spPr>
          <a:xfrm>
            <a:off x="235908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24" name="CustomShape 25"/>
          <p:cNvSpPr/>
          <p:nvPr/>
        </p:nvSpPr>
        <p:spPr>
          <a:xfrm>
            <a:off x="128376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25" name="CustomShape 26"/>
          <p:cNvSpPr/>
          <p:nvPr/>
        </p:nvSpPr>
        <p:spPr>
          <a:xfrm>
            <a:off x="59004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26" name="CustomShape 27"/>
          <p:cNvSpPr/>
          <p:nvPr/>
        </p:nvSpPr>
        <p:spPr>
          <a:xfrm>
            <a:off x="315900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27" name="CustomShape 28"/>
          <p:cNvSpPr/>
          <p:nvPr/>
        </p:nvSpPr>
        <p:spPr>
          <a:xfrm>
            <a:off x="276408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28" name="CustomShape 29"/>
          <p:cNvSpPr/>
          <p:nvPr/>
        </p:nvSpPr>
        <p:spPr>
          <a:xfrm>
            <a:off x="158472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29" name="CustomShape 30"/>
          <p:cNvSpPr/>
          <p:nvPr/>
        </p:nvSpPr>
        <p:spPr>
          <a:xfrm>
            <a:off x="3468960" y="635148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130" name="CustomShape 31"/>
          <p:cNvSpPr/>
          <p:nvPr/>
        </p:nvSpPr>
        <p:spPr>
          <a:xfrm>
            <a:off x="44139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31" name="CustomShape 32"/>
          <p:cNvSpPr/>
          <p:nvPr/>
        </p:nvSpPr>
        <p:spPr>
          <a:xfrm>
            <a:off x="60465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32" name="CustomShape 33"/>
          <p:cNvSpPr/>
          <p:nvPr/>
        </p:nvSpPr>
        <p:spPr>
          <a:xfrm>
            <a:off x="5393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33" name="CustomShape 34"/>
          <p:cNvSpPr/>
          <p:nvPr/>
        </p:nvSpPr>
        <p:spPr>
          <a:xfrm>
            <a:off x="48898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34" name="CustomShape 35"/>
          <p:cNvSpPr/>
          <p:nvPr/>
        </p:nvSpPr>
        <p:spPr>
          <a:xfrm>
            <a:off x="58068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35" name="CustomShape 36"/>
          <p:cNvSpPr/>
          <p:nvPr/>
        </p:nvSpPr>
        <p:spPr>
          <a:xfrm>
            <a:off x="47311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36" name="CustomShape 37"/>
          <p:cNvSpPr/>
          <p:nvPr/>
        </p:nvSpPr>
        <p:spPr>
          <a:xfrm>
            <a:off x="403740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37" name="CustomShape 38"/>
          <p:cNvSpPr/>
          <p:nvPr/>
        </p:nvSpPr>
        <p:spPr>
          <a:xfrm>
            <a:off x="6221520" y="635940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38" name="CustomShape 39"/>
          <p:cNvSpPr/>
          <p:nvPr/>
        </p:nvSpPr>
        <p:spPr>
          <a:xfrm>
            <a:off x="503208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63" dur="indefinite" restart="never" nodeType="tmRoot">
          <p:childTnLst>
            <p:seq>
              <p:cTn id="64"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39" name="CustomShape 1"/>
          <p:cNvSpPr/>
          <p:nvPr/>
        </p:nvSpPr>
        <p:spPr>
          <a:xfrm>
            <a:off x="352440" y="324000"/>
            <a:ext cx="8147520" cy="8420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Arithmetic operations</a:t>
            </a:r>
            <a:endParaRPr b="0" lang="en-US" sz="5000" spc="-1" strike="noStrike">
              <a:latin typeface="Arial"/>
            </a:endParaRPr>
          </a:p>
        </p:txBody>
      </p:sp>
      <p:sp>
        <p:nvSpPr>
          <p:cNvPr id="1140" name="CustomShape 2"/>
          <p:cNvSpPr/>
          <p:nvPr/>
        </p:nvSpPr>
        <p:spPr>
          <a:xfrm>
            <a:off x="352440" y="1235160"/>
            <a:ext cx="2478240" cy="628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Addition</a:t>
            </a:r>
            <a:endParaRPr b="0" lang="en-US" sz="3600" spc="-1" strike="noStrike">
              <a:latin typeface="Arial"/>
            </a:endParaRPr>
          </a:p>
        </p:txBody>
      </p:sp>
      <p:sp>
        <p:nvSpPr>
          <p:cNvPr id="1141" name="CustomShape 3"/>
          <p:cNvSpPr/>
          <p:nvPr/>
        </p:nvSpPr>
        <p:spPr>
          <a:xfrm>
            <a:off x="352440" y="1931040"/>
            <a:ext cx="11433240" cy="36615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gn="ct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142" name="Picture 11" descr=""/>
          <p:cNvPicPr/>
          <p:nvPr/>
        </p:nvPicPr>
        <p:blipFill>
          <a:blip r:embed="rId1"/>
          <a:stretch/>
        </p:blipFill>
        <p:spPr>
          <a:xfrm>
            <a:off x="11110680" y="123840"/>
            <a:ext cx="920520" cy="971640"/>
          </a:xfrm>
          <a:prstGeom prst="rect">
            <a:avLst/>
          </a:prstGeom>
          <a:ln>
            <a:noFill/>
          </a:ln>
        </p:spPr>
      </p:pic>
      <p:sp>
        <p:nvSpPr>
          <p:cNvPr id="1143" name="CustomShape 4"/>
          <p:cNvSpPr/>
          <p:nvPr/>
        </p:nvSpPr>
        <p:spPr>
          <a:xfrm>
            <a:off x="650268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44" name="CustomShape 5"/>
          <p:cNvSpPr/>
          <p:nvPr/>
        </p:nvSpPr>
        <p:spPr>
          <a:xfrm>
            <a:off x="3777120" y="624240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45" name="CustomShape 6"/>
          <p:cNvSpPr/>
          <p:nvPr/>
        </p:nvSpPr>
        <p:spPr>
          <a:xfrm>
            <a:off x="69483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46" name="CustomShape 7"/>
          <p:cNvSpPr/>
          <p:nvPr/>
        </p:nvSpPr>
        <p:spPr>
          <a:xfrm>
            <a:off x="85809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47" name="CustomShape 8"/>
          <p:cNvSpPr/>
          <p:nvPr/>
        </p:nvSpPr>
        <p:spPr>
          <a:xfrm>
            <a:off x="79275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48" name="CustomShape 9"/>
          <p:cNvSpPr/>
          <p:nvPr/>
        </p:nvSpPr>
        <p:spPr>
          <a:xfrm>
            <a:off x="74242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49" name="CustomShape 10"/>
          <p:cNvSpPr/>
          <p:nvPr/>
        </p:nvSpPr>
        <p:spPr>
          <a:xfrm>
            <a:off x="83412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50" name="CustomShape 11"/>
          <p:cNvSpPr/>
          <p:nvPr/>
        </p:nvSpPr>
        <p:spPr>
          <a:xfrm>
            <a:off x="72655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51" name="CustomShape 12"/>
          <p:cNvSpPr/>
          <p:nvPr/>
        </p:nvSpPr>
        <p:spPr>
          <a:xfrm>
            <a:off x="657216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52" name="CustomShape 13"/>
          <p:cNvSpPr/>
          <p:nvPr/>
        </p:nvSpPr>
        <p:spPr>
          <a:xfrm>
            <a:off x="914112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53" name="CustomShape 14"/>
          <p:cNvSpPr/>
          <p:nvPr/>
        </p:nvSpPr>
        <p:spPr>
          <a:xfrm>
            <a:off x="874620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54" name="CustomShape 15"/>
          <p:cNvSpPr/>
          <p:nvPr/>
        </p:nvSpPr>
        <p:spPr>
          <a:xfrm>
            <a:off x="756684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55" name="CustomShape 16"/>
          <p:cNvSpPr/>
          <p:nvPr/>
        </p:nvSpPr>
        <p:spPr>
          <a:xfrm>
            <a:off x="9368280" y="6356160"/>
            <a:ext cx="2802600" cy="4881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156" name="Picture 12" descr=""/>
          <p:cNvPicPr/>
          <p:nvPr/>
        </p:nvPicPr>
        <p:blipFill>
          <a:blip r:embed="rId2"/>
          <a:srcRect l="0" t="0" r="34539" b="73477"/>
          <a:stretch/>
        </p:blipFill>
        <p:spPr>
          <a:xfrm>
            <a:off x="7938000" y="6074280"/>
            <a:ext cx="4235040" cy="770040"/>
          </a:xfrm>
          <a:prstGeom prst="rect">
            <a:avLst/>
          </a:prstGeom>
          <a:ln>
            <a:noFill/>
          </a:ln>
          <a:effectLst>
            <a:outerShdw algn="tl" blurRad="50800" dir="2700000" dist="38100" rotWithShape="0">
              <a:srgbClr val="000000">
                <a:alpha val="40000"/>
              </a:srgbClr>
            </a:outerShdw>
          </a:effectLst>
        </p:spPr>
      </p:pic>
      <p:pic>
        <p:nvPicPr>
          <p:cNvPr id="1157" name="Picture 13" descr=""/>
          <p:cNvPicPr/>
          <p:nvPr/>
        </p:nvPicPr>
        <p:blipFill>
          <a:blip r:embed="rId3"/>
          <a:srcRect l="0" t="0" r="34539" b="73472"/>
          <a:stretch/>
        </p:blipFill>
        <p:spPr>
          <a:xfrm>
            <a:off x="7146360" y="5930640"/>
            <a:ext cx="5035320" cy="916920"/>
          </a:xfrm>
          <a:prstGeom prst="rect">
            <a:avLst/>
          </a:prstGeom>
          <a:ln>
            <a:noFill/>
          </a:ln>
          <a:effectLst>
            <a:outerShdw algn="tl" blurRad="50800" dir="2700000" dist="38100" rotWithShape="0">
              <a:srgbClr val="000000">
                <a:alpha val="40000"/>
              </a:srgbClr>
            </a:outerShdw>
          </a:effectLst>
        </p:spPr>
      </p:pic>
      <p:sp>
        <p:nvSpPr>
          <p:cNvPr id="1158" name="CustomShape 17"/>
          <p:cNvSpPr/>
          <p:nvPr/>
        </p:nvSpPr>
        <p:spPr>
          <a:xfrm>
            <a:off x="10061640" y="6480720"/>
            <a:ext cx="2109240" cy="3546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159" name="Picture 14" descr=""/>
          <p:cNvPicPr/>
          <p:nvPr/>
        </p:nvPicPr>
        <p:blipFill>
          <a:blip r:embed="rId4"/>
          <a:srcRect l="0" t="0" r="34539" b="73474"/>
          <a:stretch/>
        </p:blipFill>
        <p:spPr>
          <a:xfrm>
            <a:off x="8629560" y="6203160"/>
            <a:ext cx="3552120" cy="644400"/>
          </a:xfrm>
          <a:prstGeom prst="rect">
            <a:avLst/>
          </a:prstGeom>
          <a:ln>
            <a:noFill/>
          </a:ln>
          <a:effectLst>
            <a:outerShdw algn="tl" blurRad="50800" dir="2700000" dist="38100" rotWithShape="0">
              <a:srgbClr val="000000">
                <a:alpha val="40000"/>
              </a:srgbClr>
            </a:outerShdw>
          </a:effectLst>
        </p:spPr>
      </p:pic>
      <p:sp>
        <p:nvSpPr>
          <p:cNvPr id="1160" name="CustomShape 18"/>
          <p:cNvSpPr/>
          <p:nvPr/>
        </p:nvSpPr>
        <p:spPr>
          <a:xfrm>
            <a:off x="96660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61" name="CustomShape 19"/>
          <p:cNvSpPr/>
          <p:nvPr/>
        </p:nvSpPr>
        <p:spPr>
          <a:xfrm>
            <a:off x="259884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62" name="CustomShape 20"/>
          <p:cNvSpPr/>
          <p:nvPr/>
        </p:nvSpPr>
        <p:spPr>
          <a:xfrm>
            <a:off x="194544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63" name="CustomShape 21"/>
          <p:cNvSpPr/>
          <p:nvPr/>
        </p:nvSpPr>
        <p:spPr>
          <a:xfrm>
            <a:off x="1442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64" name="CustomShape 22"/>
          <p:cNvSpPr/>
          <p:nvPr/>
        </p:nvSpPr>
        <p:spPr>
          <a:xfrm>
            <a:off x="309240" y="62373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65" name="CustomShape 23"/>
          <p:cNvSpPr/>
          <p:nvPr/>
        </p:nvSpPr>
        <p:spPr>
          <a:xfrm>
            <a:off x="0" y="635616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166" name="CustomShape 24"/>
          <p:cNvSpPr/>
          <p:nvPr/>
        </p:nvSpPr>
        <p:spPr>
          <a:xfrm>
            <a:off x="235908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67" name="CustomShape 25"/>
          <p:cNvSpPr/>
          <p:nvPr/>
        </p:nvSpPr>
        <p:spPr>
          <a:xfrm>
            <a:off x="128376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68" name="CustomShape 26"/>
          <p:cNvSpPr/>
          <p:nvPr/>
        </p:nvSpPr>
        <p:spPr>
          <a:xfrm>
            <a:off x="59004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69" name="CustomShape 27"/>
          <p:cNvSpPr/>
          <p:nvPr/>
        </p:nvSpPr>
        <p:spPr>
          <a:xfrm>
            <a:off x="315900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0" name="CustomShape 28"/>
          <p:cNvSpPr/>
          <p:nvPr/>
        </p:nvSpPr>
        <p:spPr>
          <a:xfrm>
            <a:off x="276408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1" name="CustomShape 29"/>
          <p:cNvSpPr/>
          <p:nvPr/>
        </p:nvSpPr>
        <p:spPr>
          <a:xfrm>
            <a:off x="158472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72" name="CustomShape 30"/>
          <p:cNvSpPr/>
          <p:nvPr/>
        </p:nvSpPr>
        <p:spPr>
          <a:xfrm>
            <a:off x="3468960" y="635148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173" name="CustomShape 31"/>
          <p:cNvSpPr/>
          <p:nvPr/>
        </p:nvSpPr>
        <p:spPr>
          <a:xfrm>
            <a:off x="44139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4" name="CustomShape 32"/>
          <p:cNvSpPr/>
          <p:nvPr/>
        </p:nvSpPr>
        <p:spPr>
          <a:xfrm>
            <a:off x="60465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5" name="CustomShape 33"/>
          <p:cNvSpPr/>
          <p:nvPr/>
        </p:nvSpPr>
        <p:spPr>
          <a:xfrm>
            <a:off x="5393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6" name="CustomShape 34"/>
          <p:cNvSpPr/>
          <p:nvPr/>
        </p:nvSpPr>
        <p:spPr>
          <a:xfrm>
            <a:off x="48898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7" name="CustomShape 35"/>
          <p:cNvSpPr/>
          <p:nvPr/>
        </p:nvSpPr>
        <p:spPr>
          <a:xfrm>
            <a:off x="58068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8" name="CustomShape 36"/>
          <p:cNvSpPr/>
          <p:nvPr/>
        </p:nvSpPr>
        <p:spPr>
          <a:xfrm>
            <a:off x="47311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9" name="CustomShape 37"/>
          <p:cNvSpPr/>
          <p:nvPr/>
        </p:nvSpPr>
        <p:spPr>
          <a:xfrm>
            <a:off x="403740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80" name="CustomShape 38"/>
          <p:cNvSpPr/>
          <p:nvPr/>
        </p:nvSpPr>
        <p:spPr>
          <a:xfrm>
            <a:off x="6221520" y="635940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81" name="CustomShape 39"/>
          <p:cNvSpPr/>
          <p:nvPr/>
        </p:nvSpPr>
        <p:spPr>
          <a:xfrm>
            <a:off x="503208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82" name="CustomShape 40"/>
          <p:cNvSpPr/>
          <p:nvPr/>
        </p:nvSpPr>
        <p:spPr>
          <a:xfrm>
            <a:off x="4517280" y="563760"/>
            <a:ext cx="3153240" cy="5781600"/>
          </a:xfrm>
          <a:prstGeom prst="rect">
            <a:avLst/>
          </a:prstGeom>
          <a:noFill/>
          <a:ln>
            <a:noFill/>
          </a:ln>
        </p:spPr>
        <p:style>
          <a:lnRef idx="0"/>
          <a:fillRef idx="0"/>
          <a:effectRef idx="0"/>
          <a:fontRef idx="minor"/>
        </p:style>
        <p:txBody>
          <a:bodyPr lIns="90000" rIns="90000" tIns="45000" bIns="45000"/>
          <a:p>
            <a:pPr algn="ctr">
              <a:lnSpc>
                <a:spcPct val="100000"/>
              </a:lnSpc>
            </a:pPr>
            <a:r>
              <a:rPr b="0" lang="en-US" sz="40140" spc="-1" strike="noStrike">
                <a:solidFill>
                  <a:srgbClr val="00b274"/>
                </a:solidFill>
                <a:latin typeface="Arial"/>
                <a:ea typeface="DejaVu Sans"/>
              </a:rPr>
              <a:t>+</a:t>
            </a:r>
            <a:endParaRPr b="0" lang="en-US" sz="40140" spc="-1" strike="noStrike">
              <a:latin typeface="Arial"/>
            </a:endParaRPr>
          </a:p>
        </p:txBody>
      </p:sp>
    </p:spTree>
  </p:cSld>
  <p:timing>
    <p:tnLst>
      <p:par>
        <p:cTn id="65" dur="indefinite" restart="never" nodeType="tmRoot">
          <p:childTnLst>
            <p:seq>
              <p:cTn id="66"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83" name="CustomShape 1"/>
          <p:cNvSpPr/>
          <p:nvPr/>
        </p:nvSpPr>
        <p:spPr>
          <a:xfrm>
            <a:off x="352440" y="324000"/>
            <a:ext cx="8147520" cy="8420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Arithmetic operations</a:t>
            </a:r>
            <a:endParaRPr b="0" lang="en-US" sz="5000" spc="-1" strike="noStrike">
              <a:latin typeface="Arial"/>
            </a:endParaRPr>
          </a:p>
        </p:txBody>
      </p:sp>
      <p:sp>
        <p:nvSpPr>
          <p:cNvPr id="1184" name="CustomShape 2"/>
          <p:cNvSpPr/>
          <p:nvPr/>
        </p:nvSpPr>
        <p:spPr>
          <a:xfrm>
            <a:off x="352440" y="1235160"/>
            <a:ext cx="3301200" cy="628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Subtraction</a:t>
            </a:r>
            <a:endParaRPr b="0" lang="en-US" sz="3600" spc="-1" strike="noStrike">
              <a:latin typeface="Arial"/>
            </a:endParaRPr>
          </a:p>
        </p:txBody>
      </p:sp>
      <p:sp>
        <p:nvSpPr>
          <p:cNvPr id="1185" name="CustomShape 3"/>
          <p:cNvSpPr/>
          <p:nvPr/>
        </p:nvSpPr>
        <p:spPr>
          <a:xfrm>
            <a:off x="352440" y="1931040"/>
            <a:ext cx="11433240" cy="36615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gn="ct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186" name="Picture 11" descr=""/>
          <p:cNvPicPr/>
          <p:nvPr/>
        </p:nvPicPr>
        <p:blipFill>
          <a:blip r:embed="rId1"/>
          <a:stretch/>
        </p:blipFill>
        <p:spPr>
          <a:xfrm>
            <a:off x="11110680" y="123840"/>
            <a:ext cx="920520" cy="971640"/>
          </a:xfrm>
          <a:prstGeom prst="rect">
            <a:avLst/>
          </a:prstGeom>
          <a:ln>
            <a:noFill/>
          </a:ln>
        </p:spPr>
      </p:pic>
      <p:sp>
        <p:nvSpPr>
          <p:cNvPr id="1187" name="CustomShape 4"/>
          <p:cNvSpPr/>
          <p:nvPr/>
        </p:nvSpPr>
        <p:spPr>
          <a:xfrm>
            <a:off x="650268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88" name="CustomShape 5"/>
          <p:cNvSpPr/>
          <p:nvPr/>
        </p:nvSpPr>
        <p:spPr>
          <a:xfrm>
            <a:off x="3777120" y="624240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89" name="CustomShape 6"/>
          <p:cNvSpPr/>
          <p:nvPr/>
        </p:nvSpPr>
        <p:spPr>
          <a:xfrm>
            <a:off x="69483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0" name="CustomShape 7"/>
          <p:cNvSpPr/>
          <p:nvPr/>
        </p:nvSpPr>
        <p:spPr>
          <a:xfrm>
            <a:off x="85809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1" name="CustomShape 8"/>
          <p:cNvSpPr/>
          <p:nvPr/>
        </p:nvSpPr>
        <p:spPr>
          <a:xfrm>
            <a:off x="79275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2" name="CustomShape 9"/>
          <p:cNvSpPr/>
          <p:nvPr/>
        </p:nvSpPr>
        <p:spPr>
          <a:xfrm>
            <a:off x="74242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3" name="CustomShape 10"/>
          <p:cNvSpPr/>
          <p:nvPr/>
        </p:nvSpPr>
        <p:spPr>
          <a:xfrm>
            <a:off x="83412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4" name="CustomShape 11"/>
          <p:cNvSpPr/>
          <p:nvPr/>
        </p:nvSpPr>
        <p:spPr>
          <a:xfrm>
            <a:off x="72655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5" name="CustomShape 12"/>
          <p:cNvSpPr/>
          <p:nvPr/>
        </p:nvSpPr>
        <p:spPr>
          <a:xfrm>
            <a:off x="657216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6" name="CustomShape 13"/>
          <p:cNvSpPr/>
          <p:nvPr/>
        </p:nvSpPr>
        <p:spPr>
          <a:xfrm>
            <a:off x="914112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7" name="CustomShape 14"/>
          <p:cNvSpPr/>
          <p:nvPr/>
        </p:nvSpPr>
        <p:spPr>
          <a:xfrm>
            <a:off x="874620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8" name="CustomShape 15"/>
          <p:cNvSpPr/>
          <p:nvPr/>
        </p:nvSpPr>
        <p:spPr>
          <a:xfrm>
            <a:off x="756684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9" name="CustomShape 16"/>
          <p:cNvSpPr/>
          <p:nvPr/>
        </p:nvSpPr>
        <p:spPr>
          <a:xfrm>
            <a:off x="9368280" y="6356160"/>
            <a:ext cx="2802600" cy="4881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200" name="Picture 12" descr=""/>
          <p:cNvPicPr/>
          <p:nvPr/>
        </p:nvPicPr>
        <p:blipFill>
          <a:blip r:embed="rId2"/>
          <a:srcRect l="0" t="0" r="34539" b="73477"/>
          <a:stretch/>
        </p:blipFill>
        <p:spPr>
          <a:xfrm>
            <a:off x="7938000" y="6074280"/>
            <a:ext cx="4235040" cy="770040"/>
          </a:xfrm>
          <a:prstGeom prst="rect">
            <a:avLst/>
          </a:prstGeom>
          <a:ln>
            <a:noFill/>
          </a:ln>
          <a:effectLst>
            <a:outerShdw algn="tl" blurRad="50800" dir="2700000" dist="38100" rotWithShape="0">
              <a:srgbClr val="000000">
                <a:alpha val="40000"/>
              </a:srgbClr>
            </a:outerShdw>
          </a:effectLst>
        </p:spPr>
      </p:pic>
      <p:pic>
        <p:nvPicPr>
          <p:cNvPr id="1201" name="Picture 13" descr=""/>
          <p:cNvPicPr/>
          <p:nvPr/>
        </p:nvPicPr>
        <p:blipFill>
          <a:blip r:embed="rId3"/>
          <a:srcRect l="0" t="0" r="34539" b="73472"/>
          <a:stretch/>
        </p:blipFill>
        <p:spPr>
          <a:xfrm>
            <a:off x="7146360" y="5930640"/>
            <a:ext cx="5035320" cy="916920"/>
          </a:xfrm>
          <a:prstGeom prst="rect">
            <a:avLst/>
          </a:prstGeom>
          <a:ln>
            <a:noFill/>
          </a:ln>
          <a:effectLst>
            <a:outerShdw algn="tl" blurRad="50800" dir="2700000" dist="38100" rotWithShape="0">
              <a:srgbClr val="000000">
                <a:alpha val="40000"/>
              </a:srgbClr>
            </a:outerShdw>
          </a:effectLst>
        </p:spPr>
      </p:pic>
      <p:sp>
        <p:nvSpPr>
          <p:cNvPr id="1202" name="CustomShape 17"/>
          <p:cNvSpPr/>
          <p:nvPr/>
        </p:nvSpPr>
        <p:spPr>
          <a:xfrm>
            <a:off x="10061640" y="6480720"/>
            <a:ext cx="2109240" cy="3546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203" name="Picture 14" descr=""/>
          <p:cNvPicPr/>
          <p:nvPr/>
        </p:nvPicPr>
        <p:blipFill>
          <a:blip r:embed="rId4"/>
          <a:srcRect l="0" t="0" r="34539" b="73474"/>
          <a:stretch/>
        </p:blipFill>
        <p:spPr>
          <a:xfrm>
            <a:off x="8629560" y="6203160"/>
            <a:ext cx="3552120" cy="644400"/>
          </a:xfrm>
          <a:prstGeom prst="rect">
            <a:avLst/>
          </a:prstGeom>
          <a:ln>
            <a:noFill/>
          </a:ln>
          <a:effectLst>
            <a:outerShdw algn="tl" blurRad="50800" dir="2700000" dist="38100" rotWithShape="0">
              <a:srgbClr val="000000">
                <a:alpha val="40000"/>
              </a:srgbClr>
            </a:outerShdw>
          </a:effectLst>
        </p:spPr>
      </p:pic>
      <p:sp>
        <p:nvSpPr>
          <p:cNvPr id="1204" name="CustomShape 18"/>
          <p:cNvSpPr/>
          <p:nvPr/>
        </p:nvSpPr>
        <p:spPr>
          <a:xfrm>
            <a:off x="96660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05" name="CustomShape 19"/>
          <p:cNvSpPr/>
          <p:nvPr/>
        </p:nvSpPr>
        <p:spPr>
          <a:xfrm>
            <a:off x="259884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06" name="CustomShape 20"/>
          <p:cNvSpPr/>
          <p:nvPr/>
        </p:nvSpPr>
        <p:spPr>
          <a:xfrm>
            <a:off x="194544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07" name="CustomShape 21"/>
          <p:cNvSpPr/>
          <p:nvPr/>
        </p:nvSpPr>
        <p:spPr>
          <a:xfrm>
            <a:off x="1442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08" name="CustomShape 22"/>
          <p:cNvSpPr/>
          <p:nvPr/>
        </p:nvSpPr>
        <p:spPr>
          <a:xfrm>
            <a:off x="309240" y="62373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09" name="CustomShape 23"/>
          <p:cNvSpPr/>
          <p:nvPr/>
        </p:nvSpPr>
        <p:spPr>
          <a:xfrm>
            <a:off x="0" y="635616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210" name="CustomShape 24"/>
          <p:cNvSpPr/>
          <p:nvPr/>
        </p:nvSpPr>
        <p:spPr>
          <a:xfrm>
            <a:off x="235908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11" name="CustomShape 25"/>
          <p:cNvSpPr/>
          <p:nvPr/>
        </p:nvSpPr>
        <p:spPr>
          <a:xfrm>
            <a:off x="128376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12" name="CustomShape 26"/>
          <p:cNvSpPr/>
          <p:nvPr/>
        </p:nvSpPr>
        <p:spPr>
          <a:xfrm>
            <a:off x="59004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13" name="CustomShape 27"/>
          <p:cNvSpPr/>
          <p:nvPr/>
        </p:nvSpPr>
        <p:spPr>
          <a:xfrm>
            <a:off x="315900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14" name="CustomShape 28"/>
          <p:cNvSpPr/>
          <p:nvPr/>
        </p:nvSpPr>
        <p:spPr>
          <a:xfrm>
            <a:off x="276408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15" name="CustomShape 29"/>
          <p:cNvSpPr/>
          <p:nvPr/>
        </p:nvSpPr>
        <p:spPr>
          <a:xfrm>
            <a:off x="158472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16" name="CustomShape 30"/>
          <p:cNvSpPr/>
          <p:nvPr/>
        </p:nvSpPr>
        <p:spPr>
          <a:xfrm>
            <a:off x="3468960" y="635148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217" name="CustomShape 31"/>
          <p:cNvSpPr/>
          <p:nvPr/>
        </p:nvSpPr>
        <p:spPr>
          <a:xfrm>
            <a:off x="44139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18" name="CustomShape 32"/>
          <p:cNvSpPr/>
          <p:nvPr/>
        </p:nvSpPr>
        <p:spPr>
          <a:xfrm>
            <a:off x="60465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19" name="CustomShape 33"/>
          <p:cNvSpPr/>
          <p:nvPr/>
        </p:nvSpPr>
        <p:spPr>
          <a:xfrm>
            <a:off x="5393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20" name="CustomShape 34"/>
          <p:cNvSpPr/>
          <p:nvPr/>
        </p:nvSpPr>
        <p:spPr>
          <a:xfrm>
            <a:off x="48898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21" name="CustomShape 35"/>
          <p:cNvSpPr/>
          <p:nvPr/>
        </p:nvSpPr>
        <p:spPr>
          <a:xfrm>
            <a:off x="58068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22" name="CustomShape 36"/>
          <p:cNvSpPr/>
          <p:nvPr/>
        </p:nvSpPr>
        <p:spPr>
          <a:xfrm>
            <a:off x="47311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23" name="CustomShape 37"/>
          <p:cNvSpPr/>
          <p:nvPr/>
        </p:nvSpPr>
        <p:spPr>
          <a:xfrm>
            <a:off x="403740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24" name="CustomShape 38"/>
          <p:cNvSpPr/>
          <p:nvPr/>
        </p:nvSpPr>
        <p:spPr>
          <a:xfrm>
            <a:off x="6221520" y="635940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25" name="CustomShape 39"/>
          <p:cNvSpPr/>
          <p:nvPr/>
        </p:nvSpPr>
        <p:spPr>
          <a:xfrm>
            <a:off x="503208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26" name="CustomShape 40"/>
          <p:cNvSpPr/>
          <p:nvPr/>
        </p:nvSpPr>
        <p:spPr>
          <a:xfrm>
            <a:off x="5156640" y="-48240"/>
            <a:ext cx="1874520" cy="5781600"/>
          </a:xfrm>
          <a:prstGeom prst="rect">
            <a:avLst/>
          </a:prstGeom>
          <a:noFill/>
          <a:ln>
            <a:noFill/>
          </a:ln>
        </p:spPr>
        <p:style>
          <a:lnRef idx="0"/>
          <a:fillRef idx="0"/>
          <a:effectRef idx="0"/>
          <a:fontRef idx="minor"/>
        </p:style>
        <p:txBody>
          <a:bodyPr lIns="90000" rIns="90000" tIns="45000" bIns="45000"/>
          <a:p>
            <a:pPr algn="ctr">
              <a:lnSpc>
                <a:spcPct val="100000"/>
              </a:lnSpc>
            </a:pPr>
            <a:r>
              <a:rPr b="0" lang="en-US" sz="40140" spc="-1" strike="noStrike">
                <a:solidFill>
                  <a:srgbClr val="f04e4d"/>
                </a:solidFill>
                <a:latin typeface="Arial"/>
                <a:ea typeface="DejaVu Sans"/>
              </a:rPr>
              <a:t>-</a:t>
            </a:r>
            <a:endParaRPr b="0" lang="en-US" sz="40140" spc="-1" strike="noStrike">
              <a:latin typeface="Arial"/>
            </a:endParaRPr>
          </a:p>
        </p:txBody>
      </p:sp>
    </p:spTree>
  </p:cSld>
  <p:timing>
    <p:tnLst>
      <p:par>
        <p:cTn id="67" dur="indefinite" restart="never" nodeType="tmRoot">
          <p:childTnLst>
            <p:seq>
              <p:cTn id="68"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27" name="CustomShape 1"/>
          <p:cNvSpPr/>
          <p:nvPr/>
        </p:nvSpPr>
        <p:spPr>
          <a:xfrm>
            <a:off x="352440" y="324000"/>
            <a:ext cx="8147520" cy="8420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Arithmetic operations</a:t>
            </a:r>
            <a:endParaRPr b="0" lang="en-US" sz="5000" spc="-1" strike="noStrike">
              <a:latin typeface="Arial"/>
            </a:endParaRPr>
          </a:p>
        </p:txBody>
      </p:sp>
      <p:sp>
        <p:nvSpPr>
          <p:cNvPr id="1228" name="CustomShape 2"/>
          <p:cNvSpPr/>
          <p:nvPr/>
        </p:nvSpPr>
        <p:spPr>
          <a:xfrm>
            <a:off x="352440" y="1235160"/>
            <a:ext cx="3849840" cy="628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Multiplication</a:t>
            </a:r>
            <a:endParaRPr b="0" lang="en-US" sz="3600" spc="-1" strike="noStrike">
              <a:latin typeface="Arial"/>
            </a:endParaRPr>
          </a:p>
        </p:txBody>
      </p:sp>
      <p:sp>
        <p:nvSpPr>
          <p:cNvPr id="1229" name="CustomShape 3"/>
          <p:cNvSpPr/>
          <p:nvPr/>
        </p:nvSpPr>
        <p:spPr>
          <a:xfrm>
            <a:off x="352440" y="1931040"/>
            <a:ext cx="11433240" cy="36615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gn="ct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230" name="Picture 11" descr=""/>
          <p:cNvPicPr/>
          <p:nvPr/>
        </p:nvPicPr>
        <p:blipFill>
          <a:blip r:embed="rId1"/>
          <a:stretch/>
        </p:blipFill>
        <p:spPr>
          <a:xfrm>
            <a:off x="11110680" y="123840"/>
            <a:ext cx="920520" cy="971640"/>
          </a:xfrm>
          <a:prstGeom prst="rect">
            <a:avLst/>
          </a:prstGeom>
          <a:ln>
            <a:noFill/>
          </a:ln>
        </p:spPr>
      </p:pic>
      <p:sp>
        <p:nvSpPr>
          <p:cNvPr id="1231" name="CustomShape 4"/>
          <p:cNvSpPr/>
          <p:nvPr/>
        </p:nvSpPr>
        <p:spPr>
          <a:xfrm>
            <a:off x="650268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32" name="CustomShape 5"/>
          <p:cNvSpPr/>
          <p:nvPr/>
        </p:nvSpPr>
        <p:spPr>
          <a:xfrm>
            <a:off x="3777120" y="624240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33" name="CustomShape 6"/>
          <p:cNvSpPr/>
          <p:nvPr/>
        </p:nvSpPr>
        <p:spPr>
          <a:xfrm>
            <a:off x="69483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34" name="CustomShape 7"/>
          <p:cNvSpPr/>
          <p:nvPr/>
        </p:nvSpPr>
        <p:spPr>
          <a:xfrm>
            <a:off x="85809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35" name="CustomShape 8"/>
          <p:cNvSpPr/>
          <p:nvPr/>
        </p:nvSpPr>
        <p:spPr>
          <a:xfrm>
            <a:off x="79275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36" name="CustomShape 9"/>
          <p:cNvSpPr/>
          <p:nvPr/>
        </p:nvSpPr>
        <p:spPr>
          <a:xfrm>
            <a:off x="74242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37" name="CustomShape 10"/>
          <p:cNvSpPr/>
          <p:nvPr/>
        </p:nvSpPr>
        <p:spPr>
          <a:xfrm>
            <a:off x="83412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38" name="CustomShape 11"/>
          <p:cNvSpPr/>
          <p:nvPr/>
        </p:nvSpPr>
        <p:spPr>
          <a:xfrm>
            <a:off x="72655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39" name="CustomShape 12"/>
          <p:cNvSpPr/>
          <p:nvPr/>
        </p:nvSpPr>
        <p:spPr>
          <a:xfrm>
            <a:off x="657216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40" name="CustomShape 13"/>
          <p:cNvSpPr/>
          <p:nvPr/>
        </p:nvSpPr>
        <p:spPr>
          <a:xfrm>
            <a:off x="914112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41" name="CustomShape 14"/>
          <p:cNvSpPr/>
          <p:nvPr/>
        </p:nvSpPr>
        <p:spPr>
          <a:xfrm>
            <a:off x="874620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42" name="CustomShape 15"/>
          <p:cNvSpPr/>
          <p:nvPr/>
        </p:nvSpPr>
        <p:spPr>
          <a:xfrm>
            <a:off x="756684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43" name="CustomShape 16"/>
          <p:cNvSpPr/>
          <p:nvPr/>
        </p:nvSpPr>
        <p:spPr>
          <a:xfrm>
            <a:off x="9368280" y="6356160"/>
            <a:ext cx="2802600" cy="4881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244" name="Picture 12" descr=""/>
          <p:cNvPicPr/>
          <p:nvPr/>
        </p:nvPicPr>
        <p:blipFill>
          <a:blip r:embed="rId2"/>
          <a:srcRect l="0" t="0" r="34539" b="73477"/>
          <a:stretch/>
        </p:blipFill>
        <p:spPr>
          <a:xfrm>
            <a:off x="7938000" y="6074280"/>
            <a:ext cx="4235040" cy="770040"/>
          </a:xfrm>
          <a:prstGeom prst="rect">
            <a:avLst/>
          </a:prstGeom>
          <a:ln>
            <a:noFill/>
          </a:ln>
          <a:effectLst>
            <a:outerShdw algn="tl" blurRad="50800" dir="2700000" dist="38100" rotWithShape="0">
              <a:srgbClr val="000000">
                <a:alpha val="40000"/>
              </a:srgbClr>
            </a:outerShdw>
          </a:effectLst>
        </p:spPr>
      </p:pic>
      <p:pic>
        <p:nvPicPr>
          <p:cNvPr id="1245" name="Picture 13" descr=""/>
          <p:cNvPicPr/>
          <p:nvPr/>
        </p:nvPicPr>
        <p:blipFill>
          <a:blip r:embed="rId3"/>
          <a:srcRect l="0" t="0" r="34539" b="73472"/>
          <a:stretch/>
        </p:blipFill>
        <p:spPr>
          <a:xfrm>
            <a:off x="7146360" y="5930640"/>
            <a:ext cx="5035320" cy="916920"/>
          </a:xfrm>
          <a:prstGeom prst="rect">
            <a:avLst/>
          </a:prstGeom>
          <a:ln>
            <a:noFill/>
          </a:ln>
          <a:effectLst>
            <a:outerShdw algn="tl" blurRad="50800" dir="2700000" dist="38100" rotWithShape="0">
              <a:srgbClr val="000000">
                <a:alpha val="40000"/>
              </a:srgbClr>
            </a:outerShdw>
          </a:effectLst>
        </p:spPr>
      </p:pic>
      <p:sp>
        <p:nvSpPr>
          <p:cNvPr id="1246" name="CustomShape 17"/>
          <p:cNvSpPr/>
          <p:nvPr/>
        </p:nvSpPr>
        <p:spPr>
          <a:xfrm>
            <a:off x="10061640" y="6480720"/>
            <a:ext cx="2109240" cy="3546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247" name="Picture 14" descr=""/>
          <p:cNvPicPr/>
          <p:nvPr/>
        </p:nvPicPr>
        <p:blipFill>
          <a:blip r:embed="rId4"/>
          <a:srcRect l="0" t="0" r="34539" b="73474"/>
          <a:stretch/>
        </p:blipFill>
        <p:spPr>
          <a:xfrm>
            <a:off x="8629560" y="6203160"/>
            <a:ext cx="3552120" cy="644400"/>
          </a:xfrm>
          <a:prstGeom prst="rect">
            <a:avLst/>
          </a:prstGeom>
          <a:ln>
            <a:noFill/>
          </a:ln>
          <a:effectLst>
            <a:outerShdw algn="tl" blurRad="50800" dir="2700000" dist="38100" rotWithShape="0">
              <a:srgbClr val="000000">
                <a:alpha val="40000"/>
              </a:srgbClr>
            </a:outerShdw>
          </a:effectLst>
        </p:spPr>
      </p:pic>
      <p:sp>
        <p:nvSpPr>
          <p:cNvPr id="1248" name="CustomShape 18"/>
          <p:cNvSpPr/>
          <p:nvPr/>
        </p:nvSpPr>
        <p:spPr>
          <a:xfrm>
            <a:off x="96660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49" name="CustomShape 19"/>
          <p:cNvSpPr/>
          <p:nvPr/>
        </p:nvSpPr>
        <p:spPr>
          <a:xfrm>
            <a:off x="259884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50" name="CustomShape 20"/>
          <p:cNvSpPr/>
          <p:nvPr/>
        </p:nvSpPr>
        <p:spPr>
          <a:xfrm>
            <a:off x="194544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51" name="CustomShape 21"/>
          <p:cNvSpPr/>
          <p:nvPr/>
        </p:nvSpPr>
        <p:spPr>
          <a:xfrm>
            <a:off x="1442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52" name="CustomShape 22"/>
          <p:cNvSpPr/>
          <p:nvPr/>
        </p:nvSpPr>
        <p:spPr>
          <a:xfrm>
            <a:off x="309240" y="62373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53" name="CustomShape 23"/>
          <p:cNvSpPr/>
          <p:nvPr/>
        </p:nvSpPr>
        <p:spPr>
          <a:xfrm>
            <a:off x="0" y="635616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254" name="CustomShape 24"/>
          <p:cNvSpPr/>
          <p:nvPr/>
        </p:nvSpPr>
        <p:spPr>
          <a:xfrm>
            <a:off x="235908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55" name="CustomShape 25"/>
          <p:cNvSpPr/>
          <p:nvPr/>
        </p:nvSpPr>
        <p:spPr>
          <a:xfrm>
            <a:off x="128376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56" name="CustomShape 26"/>
          <p:cNvSpPr/>
          <p:nvPr/>
        </p:nvSpPr>
        <p:spPr>
          <a:xfrm>
            <a:off x="59004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57" name="CustomShape 27"/>
          <p:cNvSpPr/>
          <p:nvPr/>
        </p:nvSpPr>
        <p:spPr>
          <a:xfrm>
            <a:off x="315900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58" name="CustomShape 28"/>
          <p:cNvSpPr/>
          <p:nvPr/>
        </p:nvSpPr>
        <p:spPr>
          <a:xfrm>
            <a:off x="276408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59" name="CustomShape 29"/>
          <p:cNvSpPr/>
          <p:nvPr/>
        </p:nvSpPr>
        <p:spPr>
          <a:xfrm>
            <a:off x="158472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60" name="CustomShape 30"/>
          <p:cNvSpPr/>
          <p:nvPr/>
        </p:nvSpPr>
        <p:spPr>
          <a:xfrm>
            <a:off x="3468960" y="635148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261" name="CustomShape 31"/>
          <p:cNvSpPr/>
          <p:nvPr/>
        </p:nvSpPr>
        <p:spPr>
          <a:xfrm>
            <a:off x="44139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62" name="CustomShape 32"/>
          <p:cNvSpPr/>
          <p:nvPr/>
        </p:nvSpPr>
        <p:spPr>
          <a:xfrm>
            <a:off x="60465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63" name="CustomShape 33"/>
          <p:cNvSpPr/>
          <p:nvPr/>
        </p:nvSpPr>
        <p:spPr>
          <a:xfrm>
            <a:off x="5393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64" name="CustomShape 34"/>
          <p:cNvSpPr/>
          <p:nvPr/>
        </p:nvSpPr>
        <p:spPr>
          <a:xfrm>
            <a:off x="48898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65" name="CustomShape 35"/>
          <p:cNvSpPr/>
          <p:nvPr/>
        </p:nvSpPr>
        <p:spPr>
          <a:xfrm>
            <a:off x="58068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66" name="CustomShape 36"/>
          <p:cNvSpPr/>
          <p:nvPr/>
        </p:nvSpPr>
        <p:spPr>
          <a:xfrm>
            <a:off x="47311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67" name="CustomShape 37"/>
          <p:cNvSpPr/>
          <p:nvPr/>
        </p:nvSpPr>
        <p:spPr>
          <a:xfrm>
            <a:off x="403740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68" name="CustomShape 38"/>
          <p:cNvSpPr/>
          <p:nvPr/>
        </p:nvSpPr>
        <p:spPr>
          <a:xfrm>
            <a:off x="6221520" y="635940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69" name="CustomShape 39"/>
          <p:cNvSpPr/>
          <p:nvPr/>
        </p:nvSpPr>
        <p:spPr>
          <a:xfrm>
            <a:off x="503208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70" name="CustomShape 40"/>
          <p:cNvSpPr/>
          <p:nvPr/>
        </p:nvSpPr>
        <p:spPr>
          <a:xfrm>
            <a:off x="5013360" y="995760"/>
            <a:ext cx="2161080" cy="5781600"/>
          </a:xfrm>
          <a:prstGeom prst="rect">
            <a:avLst/>
          </a:prstGeom>
          <a:noFill/>
          <a:ln>
            <a:noFill/>
          </a:ln>
        </p:spPr>
        <p:style>
          <a:lnRef idx="0"/>
          <a:fillRef idx="0"/>
          <a:effectRef idx="0"/>
          <a:fontRef idx="minor"/>
        </p:style>
        <p:txBody>
          <a:bodyPr lIns="90000" rIns="90000" tIns="45000" bIns="45000"/>
          <a:p>
            <a:pPr algn="ctr">
              <a:lnSpc>
                <a:spcPct val="100000"/>
              </a:lnSpc>
            </a:pPr>
            <a:r>
              <a:rPr b="0" lang="en-US" sz="40140" spc="-1" strike="noStrike">
                <a:solidFill>
                  <a:srgbClr val="454fa1"/>
                </a:solidFill>
                <a:latin typeface="Arial"/>
                <a:ea typeface="DejaVu Sans"/>
              </a:rPr>
              <a:t>*</a:t>
            </a:r>
            <a:endParaRPr b="0" lang="en-US" sz="40140" spc="-1" strike="noStrike">
              <a:latin typeface="Arial"/>
            </a:endParaRPr>
          </a:p>
        </p:txBody>
      </p:sp>
      <p:sp>
        <p:nvSpPr>
          <p:cNvPr id="1271" name="CustomShape 41"/>
          <p:cNvSpPr/>
          <p:nvPr/>
        </p:nvSpPr>
        <p:spPr>
          <a:xfrm>
            <a:off x="1803600" y="5236560"/>
            <a:ext cx="9258120" cy="3546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Manjari Bold"/>
                <a:ea typeface="DejaVu Sans"/>
              </a:rPr>
              <a:t>strings can also be multiplied by an integer n resulting a repeated string n times</a:t>
            </a:r>
            <a:endParaRPr b="0" lang="en-US" sz="1800" spc="-1" strike="noStrike">
              <a:latin typeface="Arial"/>
            </a:endParaRPr>
          </a:p>
        </p:txBody>
      </p:sp>
    </p:spTree>
  </p:cSld>
  <p:timing>
    <p:tnLst>
      <p:par>
        <p:cTn id="69" dur="indefinite" restart="never" nodeType="tmRoot">
          <p:childTnLst>
            <p:seq>
              <p:cTn id="70"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72" name="CustomShape 1"/>
          <p:cNvSpPr/>
          <p:nvPr/>
        </p:nvSpPr>
        <p:spPr>
          <a:xfrm>
            <a:off x="352440" y="324000"/>
            <a:ext cx="8147520" cy="8420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Arithmetic operations</a:t>
            </a:r>
            <a:endParaRPr b="0" lang="en-US" sz="5000" spc="-1" strike="noStrike">
              <a:latin typeface="Arial"/>
            </a:endParaRPr>
          </a:p>
        </p:txBody>
      </p:sp>
      <p:sp>
        <p:nvSpPr>
          <p:cNvPr id="1273" name="CustomShape 2"/>
          <p:cNvSpPr/>
          <p:nvPr/>
        </p:nvSpPr>
        <p:spPr>
          <a:xfrm>
            <a:off x="352440" y="1235160"/>
            <a:ext cx="2295360" cy="628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Division</a:t>
            </a:r>
            <a:endParaRPr b="0" lang="en-US" sz="3600" spc="-1" strike="noStrike">
              <a:latin typeface="Arial"/>
            </a:endParaRPr>
          </a:p>
        </p:txBody>
      </p:sp>
      <p:sp>
        <p:nvSpPr>
          <p:cNvPr id="1274" name="CustomShape 3"/>
          <p:cNvSpPr/>
          <p:nvPr/>
        </p:nvSpPr>
        <p:spPr>
          <a:xfrm>
            <a:off x="352440" y="1931040"/>
            <a:ext cx="11433240" cy="36615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gn="ct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275" name="Picture 11" descr=""/>
          <p:cNvPicPr/>
          <p:nvPr/>
        </p:nvPicPr>
        <p:blipFill>
          <a:blip r:embed="rId1"/>
          <a:stretch/>
        </p:blipFill>
        <p:spPr>
          <a:xfrm>
            <a:off x="11110680" y="123840"/>
            <a:ext cx="920520" cy="971640"/>
          </a:xfrm>
          <a:prstGeom prst="rect">
            <a:avLst/>
          </a:prstGeom>
          <a:ln>
            <a:noFill/>
          </a:ln>
        </p:spPr>
      </p:pic>
      <p:sp>
        <p:nvSpPr>
          <p:cNvPr id="1276" name="CustomShape 4"/>
          <p:cNvSpPr/>
          <p:nvPr/>
        </p:nvSpPr>
        <p:spPr>
          <a:xfrm>
            <a:off x="650268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77" name="CustomShape 5"/>
          <p:cNvSpPr/>
          <p:nvPr/>
        </p:nvSpPr>
        <p:spPr>
          <a:xfrm>
            <a:off x="3777120" y="624240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78" name="CustomShape 6"/>
          <p:cNvSpPr/>
          <p:nvPr/>
        </p:nvSpPr>
        <p:spPr>
          <a:xfrm>
            <a:off x="69483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79" name="CustomShape 7"/>
          <p:cNvSpPr/>
          <p:nvPr/>
        </p:nvSpPr>
        <p:spPr>
          <a:xfrm>
            <a:off x="85809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0" name="CustomShape 8"/>
          <p:cNvSpPr/>
          <p:nvPr/>
        </p:nvSpPr>
        <p:spPr>
          <a:xfrm>
            <a:off x="79275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1" name="CustomShape 9"/>
          <p:cNvSpPr/>
          <p:nvPr/>
        </p:nvSpPr>
        <p:spPr>
          <a:xfrm>
            <a:off x="74242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2" name="CustomShape 10"/>
          <p:cNvSpPr/>
          <p:nvPr/>
        </p:nvSpPr>
        <p:spPr>
          <a:xfrm>
            <a:off x="83412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3" name="CustomShape 11"/>
          <p:cNvSpPr/>
          <p:nvPr/>
        </p:nvSpPr>
        <p:spPr>
          <a:xfrm>
            <a:off x="72655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4" name="CustomShape 12"/>
          <p:cNvSpPr/>
          <p:nvPr/>
        </p:nvSpPr>
        <p:spPr>
          <a:xfrm>
            <a:off x="657216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5" name="CustomShape 13"/>
          <p:cNvSpPr/>
          <p:nvPr/>
        </p:nvSpPr>
        <p:spPr>
          <a:xfrm>
            <a:off x="914112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6" name="CustomShape 14"/>
          <p:cNvSpPr/>
          <p:nvPr/>
        </p:nvSpPr>
        <p:spPr>
          <a:xfrm>
            <a:off x="874620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7" name="CustomShape 15"/>
          <p:cNvSpPr/>
          <p:nvPr/>
        </p:nvSpPr>
        <p:spPr>
          <a:xfrm>
            <a:off x="756684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8" name="CustomShape 16"/>
          <p:cNvSpPr/>
          <p:nvPr/>
        </p:nvSpPr>
        <p:spPr>
          <a:xfrm>
            <a:off x="9368280" y="6356160"/>
            <a:ext cx="2802600" cy="4881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289" name="Picture 12" descr=""/>
          <p:cNvPicPr/>
          <p:nvPr/>
        </p:nvPicPr>
        <p:blipFill>
          <a:blip r:embed="rId2"/>
          <a:srcRect l="0" t="0" r="34539" b="73477"/>
          <a:stretch/>
        </p:blipFill>
        <p:spPr>
          <a:xfrm>
            <a:off x="7938000" y="6074280"/>
            <a:ext cx="4235040" cy="770040"/>
          </a:xfrm>
          <a:prstGeom prst="rect">
            <a:avLst/>
          </a:prstGeom>
          <a:ln>
            <a:noFill/>
          </a:ln>
          <a:effectLst>
            <a:outerShdw algn="tl" blurRad="50800" dir="2700000" dist="38100" rotWithShape="0">
              <a:srgbClr val="000000">
                <a:alpha val="40000"/>
              </a:srgbClr>
            </a:outerShdw>
          </a:effectLst>
        </p:spPr>
      </p:pic>
      <p:pic>
        <p:nvPicPr>
          <p:cNvPr id="1290" name="Picture 13" descr=""/>
          <p:cNvPicPr/>
          <p:nvPr/>
        </p:nvPicPr>
        <p:blipFill>
          <a:blip r:embed="rId3"/>
          <a:srcRect l="0" t="0" r="34539" b="73472"/>
          <a:stretch/>
        </p:blipFill>
        <p:spPr>
          <a:xfrm>
            <a:off x="7146360" y="5930640"/>
            <a:ext cx="5035320" cy="916920"/>
          </a:xfrm>
          <a:prstGeom prst="rect">
            <a:avLst/>
          </a:prstGeom>
          <a:ln>
            <a:noFill/>
          </a:ln>
          <a:effectLst>
            <a:outerShdw algn="tl" blurRad="50800" dir="2700000" dist="38100" rotWithShape="0">
              <a:srgbClr val="000000">
                <a:alpha val="40000"/>
              </a:srgbClr>
            </a:outerShdw>
          </a:effectLst>
        </p:spPr>
      </p:pic>
      <p:sp>
        <p:nvSpPr>
          <p:cNvPr id="1291" name="CustomShape 17"/>
          <p:cNvSpPr/>
          <p:nvPr/>
        </p:nvSpPr>
        <p:spPr>
          <a:xfrm>
            <a:off x="10061640" y="6480720"/>
            <a:ext cx="2109240" cy="3546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292" name="Picture 14" descr=""/>
          <p:cNvPicPr/>
          <p:nvPr/>
        </p:nvPicPr>
        <p:blipFill>
          <a:blip r:embed="rId4"/>
          <a:srcRect l="0" t="0" r="34539" b="73474"/>
          <a:stretch/>
        </p:blipFill>
        <p:spPr>
          <a:xfrm>
            <a:off x="8629560" y="6203160"/>
            <a:ext cx="3552120" cy="644400"/>
          </a:xfrm>
          <a:prstGeom prst="rect">
            <a:avLst/>
          </a:prstGeom>
          <a:ln>
            <a:noFill/>
          </a:ln>
          <a:effectLst>
            <a:outerShdw algn="tl" blurRad="50800" dir="2700000" dist="38100" rotWithShape="0">
              <a:srgbClr val="000000">
                <a:alpha val="40000"/>
              </a:srgbClr>
            </a:outerShdw>
          </a:effectLst>
        </p:spPr>
      </p:pic>
      <p:sp>
        <p:nvSpPr>
          <p:cNvPr id="1293" name="CustomShape 18"/>
          <p:cNvSpPr/>
          <p:nvPr/>
        </p:nvSpPr>
        <p:spPr>
          <a:xfrm>
            <a:off x="96660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94" name="CustomShape 19"/>
          <p:cNvSpPr/>
          <p:nvPr/>
        </p:nvSpPr>
        <p:spPr>
          <a:xfrm>
            <a:off x="259884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95" name="CustomShape 20"/>
          <p:cNvSpPr/>
          <p:nvPr/>
        </p:nvSpPr>
        <p:spPr>
          <a:xfrm>
            <a:off x="194544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96" name="CustomShape 21"/>
          <p:cNvSpPr/>
          <p:nvPr/>
        </p:nvSpPr>
        <p:spPr>
          <a:xfrm>
            <a:off x="1442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97" name="CustomShape 22"/>
          <p:cNvSpPr/>
          <p:nvPr/>
        </p:nvSpPr>
        <p:spPr>
          <a:xfrm>
            <a:off x="309240" y="62373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98" name="CustomShape 23"/>
          <p:cNvSpPr/>
          <p:nvPr/>
        </p:nvSpPr>
        <p:spPr>
          <a:xfrm>
            <a:off x="0" y="635616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299" name="CustomShape 24"/>
          <p:cNvSpPr/>
          <p:nvPr/>
        </p:nvSpPr>
        <p:spPr>
          <a:xfrm>
            <a:off x="235908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00" name="CustomShape 25"/>
          <p:cNvSpPr/>
          <p:nvPr/>
        </p:nvSpPr>
        <p:spPr>
          <a:xfrm>
            <a:off x="128376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01" name="CustomShape 26"/>
          <p:cNvSpPr/>
          <p:nvPr/>
        </p:nvSpPr>
        <p:spPr>
          <a:xfrm>
            <a:off x="59004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02" name="CustomShape 27"/>
          <p:cNvSpPr/>
          <p:nvPr/>
        </p:nvSpPr>
        <p:spPr>
          <a:xfrm>
            <a:off x="315900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03" name="CustomShape 28"/>
          <p:cNvSpPr/>
          <p:nvPr/>
        </p:nvSpPr>
        <p:spPr>
          <a:xfrm>
            <a:off x="276408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04" name="CustomShape 29"/>
          <p:cNvSpPr/>
          <p:nvPr/>
        </p:nvSpPr>
        <p:spPr>
          <a:xfrm>
            <a:off x="158472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05" name="CustomShape 30"/>
          <p:cNvSpPr/>
          <p:nvPr/>
        </p:nvSpPr>
        <p:spPr>
          <a:xfrm>
            <a:off x="3468960" y="635148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306" name="CustomShape 31"/>
          <p:cNvSpPr/>
          <p:nvPr/>
        </p:nvSpPr>
        <p:spPr>
          <a:xfrm>
            <a:off x="44139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07" name="CustomShape 32"/>
          <p:cNvSpPr/>
          <p:nvPr/>
        </p:nvSpPr>
        <p:spPr>
          <a:xfrm>
            <a:off x="60465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08" name="CustomShape 33"/>
          <p:cNvSpPr/>
          <p:nvPr/>
        </p:nvSpPr>
        <p:spPr>
          <a:xfrm>
            <a:off x="5393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09" name="CustomShape 34"/>
          <p:cNvSpPr/>
          <p:nvPr/>
        </p:nvSpPr>
        <p:spPr>
          <a:xfrm>
            <a:off x="48898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10" name="CustomShape 35"/>
          <p:cNvSpPr/>
          <p:nvPr/>
        </p:nvSpPr>
        <p:spPr>
          <a:xfrm>
            <a:off x="58068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11" name="CustomShape 36"/>
          <p:cNvSpPr/>
          <p:nvPr/>
        </p:nvSpPr>
        <p:spPr>
          <a:xfrm>
            <a:off x="47311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12" name="CustomShape 37"/>
          <p:cNvSpPr/>
          <p:nvPr/>
        </p:nvSpPr>
        <p:spPr>
          <a:xfrm>
            <a:off x="403740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13" name="CustomShape 38"/>
          <p:cNvSpPr/>
          <p:nvPr/>
        </p:nvSpPr>
        <p:spPr>
          <a:xfrm>
            <a:off x="6221520" y="635940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14" name="CustomShape 39"/>
          <p:cNvSpPr/>
          <p:nvPr/>
        </p:nvSpPr>
        <p:spPr>
          <a:xfrm>
            <a:off x="503208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15" name="CustomShape 40"/>
          <p:cNvSpPr/>
          <p:nvPr/>
        </p:nvSpPr>
        <p:spPr>
          <a:xfrm>
            <a:off x="5431680" y="815760"/>
            <a:ext cx="1324440" cy="46994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32520" spc="-1" strike="noStrike">
                <a:solidFill>
                  <a:srgbClr val="680059"/>
                </a:solidFill>
                <a:latin typeface="Arial"/>
                <a:ea typeface="DejaVu Sans"/>
              </a:rPr>
              <a:t>/</a:t>
            </a:r>
            <a:endParaRPr b="0" lang="en-US" sz="32520" spc="-1" strike="noStrike">
              <a:latin typeface="Arial"/>
            </a:endParaRPr>
          </a:p>
        </p:txBody>
      </p:sp>
      <p:sp>
        <p:nvSpPr>
          <p:cNvPr id="1316" name="CustomShape 41"/>
          <p:cNvSpPr/>
          <p:nvPr/>
        </p:nvSpPr>
        <p:spPr>
          <a:xfrm>
            <a:off x="2688840" y="5452560"/>
            <a:ext cx="7275600" cy="3546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Manjari Bold"/>
                <a:ea typeface="DejaVu Sans"/>
              </a:rPr>
              <a:t>For integer division we use double slash instead of a single one</a:t>
            </a:r>
            <a:endParaRPr b="0" lang="en-US" sz="1800" spc="-1" strike="noStrike">
              <a:latin typeface="Arial"/>
            </a:endParaRPr>
          </a:p>
        </p:txBody>
      </p:sp>
    </p:spTree>
  </p:cSld>
  <p:timing>
    <p:tnLst>
      <p:par>
        <p:cTn id="71" dur="indefinite" restart="never" nodeType="tmRoot">
          <p:childTnLst>
            <p:seq>
              <p:cTn id="72"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2" name="CustomShape 1"/>
          <p:cNvSpPr/>
          <p:nvPr/>
        </p:nvSpPr>
        <p:spPr>
          <a:xfrm>
            <a:off x="352440" y="324000"/>
            <a:ext cx="5310000" cy="8420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About Python</a:t>
            </a:r>
            <a:endParaRPr b="0" lang="en-US" sz="5000" spc="-1" strike="noStrike">
              <a:latin typeface="Arial"/>
            </a:endParaRPr>
          </a:p>
        </p:txBody>
      </p:sp>
      <p:sp>
        <p:nvSpPr>
          <p:cNvPr id="123" name="CustomShape 2"/>
          <p:cNvSpPr/>
          <p:nvPr/>
        </p:nvSpPr>
        <p:spPr>
          <a:xfrm>
            <a:off x="352440" y="1235160"/>
            <a:ext cx="2201040" cy="628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History</a:t>
            </a:r>
            <a:endParaRPr b="0" lang="en-US" sz="3600" spc="-1" strike="noStrike">
              <a:latin typeface="Arial"/>
            </a:endParaRPr>
          </a:p>
        </p:txBody>
      </p:sp>
      <p:pic>
        <p:nvPicPr>
          <p:cNvPr id="124" name="" descr=""/>
          <p:cNvPicPr/>
          <p:nvPr/>
        </p:nvPicPr>
        <p:blipFill>
          <a:blip r:embed="rId1"/>
          <a:stretch/>
        </p:blipFill>
        <p:spPr>
          <a:xfrm>
            <a:off x="9561600" y="3657600"/>
            <a:ext cx="2133720" cy="2133720"/>
          </a:xfrm>
          <a:prstGeom prst="rect">
            <a:avLst/>
          </a:prstGeom>
          <a:ln>
            <a:noFill/>
          </a:ln>
        </p:spPr>
      </p:pic>
      <p:sp>
        <p:nvSpPr>
          <p:cNvPr id="125" name="CustomShape 3"/>
          <p:cNvSpPr/>
          <p:nvPr/>
        </p:nvSpPr>
        <p:spPr>
          <a:xfrm>
            <a:off x="352440" y="1931040"/>
            <a:ext cx="11433240" cy="36615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Python is a general-purpose programming language first introduced in 1991 by Guido van Rossum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With python 2.0 being released in 2000 , and python 3.0 released in 2008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It is a high-level and dynamically typed language with garbage-</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collection feature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126" name="Picture 11" descr=""/>
          <p:cNvPicPr/>
          <p:nvPr/>
        </p:nvPicPr>
        <p:blipFill>
          <a:blip r:embed="rId2"/>
          <a:stretch/>
        </p:blipFill>
        <p:spPr>
          <a:xfrm>
            <a:off x="11110680" y="123840"/>
            <a:ext cx="920520" cy="971640"/>
          </a:xfrm>
          <a:prstGeom prst="rect">
            <a:avLst/>
          </a:prstGeom>
          <a:ln>
            <a:noFill/>
          </a:ln>
        </p:spPr>
      </p:pic>
      <p:sp>
        <p:nvSpPr>
          <p:cNvPr id="127" name="CustomShape 4"/>
          <p:cNvSpPr/>
          <p:nvPr/>
        </p:nvSpPr>
        <p:spPr>
          <a:xfrm>
            <a:off x="650268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 name="CustomShape 5"/>
          <p:cNvSpPr/>
          <p:nvPr/>
        </p:nvSpPr>
        <p:spPr>
          <a:xfrm>
            <a:off x="3777120" y="624240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9" name="CustomShape 6"/>
          <p:cNvSpPr/>
          <p:nvPr/>
        </p:nvSpPr>
        <p:spPr>
          <a:xfrm>
            <a:off x="69483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0" name="CustomShape 7"/>
          <p:cNvSpPr/>
          <p:nvPr/>
        </p:nvSpPr>
        <p:spPr>
          <a:xfrm>
            <a:off x="85809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1" name="CustomShape 8"/>
          <p:cNvSpPr/>
          <p:nvPr/>
        </p:nvSpPr>
        <p:spPr>
          <a:xfrm>
            <a:off x="79275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 name="CustomShape 9"/>
          <p:cNvSpPr/>
          <p:nvPr/>
        </p:nvSpPr>
        <p:spPr>
          <a:xfrm>
            <a:off x="74242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3" name="CustomShape 10"/>
          <p:cNvSpPr/>
          <p:nvPr/>
        </p:nvSpPr>
        <p:spPr>
          <a:xfrm>
            <a:off x="83412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 name="CustomShape 11"/>
          <p:cNvSpPr/>
          <p:nvPr/>
        </p:nvSpPr>
        <p:spPr>
          <a:xfrm>
            <a:off x="72655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5" name="CustomShape 12"/>
          <p:cNvSpPr/>
          <p:nvPr/>
        </p:nvSpPr>
        <p:spPr>
          <a:xfrm>
            <a:off x="657216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6" name="CustomShape 13"/>
          <p:cNvSpPr/>
          <p:nvPr/>
        </p:nvSpPr>
        <p:spPr>
          <a:xfrm>
            <a:off x="914112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 name="CustomShape 14"/>
          <p:cNvSpPr/>
          <p:nvPr/>
        </p:nvSpPr>
        <p:spPr>
          <a:xfrm>
            <a:off x="874620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8" name="CustomShape 15"/>
          <p:cNvSpPr/>
          <p:nvPr/>
        </p:nvSpPr>
        <p:spPr>
          <a:xfrm>
            <a:off x="756684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9" name="CustomShape 16"/>
          <p:cNvSpPr/>
          <p:nvPr/>
        </p:nvSpPr>
        <p:spPr>
          <a:xfrm>
            <a:off x="9368280" y="6356160"/>
            <a:ext cx="2802600" cy="4881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40" name="Picture 12" descr=""/>
          <p:cNvPicPr/>
          <p:nvPr/>
        </p:nvPicPr>
        <p:blipFill>
          <a:blip r:embed="rId3"/>
          <a:srcRect l="0" t="0" r="34539" b="73477"/>
          <a:stretch/>
        </p:blipFill>
        <p:spPr>
          <a:xfrm>
            <a:off x="7938000" y="6074280"/>
            <a:ext cx="4235040" cy="770040"/>
          </a:xfrm>
          <a:prstGeom prst="rect">
            <a:avLst/>
          </a:prstGeom>
          <a:ln>
            <a:noFill/>
          </a:ln>
          <a:effectLst>
            <a:outerShdw algn="tl" blurRad="50800" dir="2700000" dist="38100" rotWithShape="0">
              <a:srgbClr val="000000">
                <a:alpha val="40000"/>
              </a:srgbClr>
            </a:outerShdw>
          </a:effectLst>
        </p:spPr>
      </p:pic>
      <p:pic>
        <p:nvPicPr>
          <p:cNvPr id="141" name="Picture 13" descr=""/>
          <p:cNvPicPr/>
          <p:nvPr/>
        </p:nvPicPr>
        <p:blipFill>
          <a:blip r:embed="rId4"/>
          <a:srcRect l="0" t="0" r="34539" b="73472"/>
          <a:stretch/>
        </p:blipFill>
        <p:spPr>
          <a:xfrm>
            <a:off x="7146360" y="5930640"/>
            <a:ext cx="5035320" cy="916920"/>
          </a:xfrm>
          <a:prstGeom prst="rect">
            <a:avLst/>
          </a:prstGeom>
          <a:ln>
            <a:noFill/>
          </a:ln>
          <a:effectLst>
            <a:outerShdw algn="tl" blurRad="50800" dir="2700000" dist="38100" rotWithShape="0">
              <a:srgbClr val="000000">
                <a:alpha val="40000"/>
              </a:srgbClr>
            </a:outerShdw>
          </a:effectLst>
        </p:spPr>
      </p:pic>
      <p:sp>
        <p:nvSpPr>
          <p:cNvPr id="142" name="CustomShape 17"/>
          <p:cNvSpPr/>
          <p:nvPr/>
        </p:nvSpPr>
        <p:spPr>
          <a:xfrm>
            <a:off x="10061640" y="6480720"/>
            <a:ext cx="2109240" cy="3546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43" name="Picture 14" descr=""/>
          <p:cNvPicPr/>
          <p:nvPr/>
        </p:nvPicPr>
        <p:blipFill>
          <a:blip r:embed="rId5"/>
          <a:srcRect l="0" t="0" r="34539" b="73474"/>
          <a:stretch/>
        </p:blipFill>
        <p:spPr>
          <a:xfrm>
            <a:off x="8629560" y="6203160"/>
            <a:ext cx="3552120" cy="644400"/>
          </a:xfrm>
          <a:prstGeom prst="rect">
            <a:avLst/>
          </a:prstGeom>
          <a:ln>
            <a:noFill/>
          </a:ln>
          <a:effectLst>
            <a:outerShdw algn="tl" blurRad="50800" dir="2700000" dist="38100" rotWithShape="0">
              <a:srgbClr val="000000">
                <a:alpha val="40000"/>
              </a:srgbClr>
            </a:outerShdw>
          </a:effectLst>
        </p:spPr>
      </p:pic>
      <p:sp>
        <p:nvSpPr>
          <p:cNvPr id="144" name="CustomShape 18"/>
          <p:cNvSpPr/>
          <p:nvPr/>
        </p:nvSpPr>
        <p:spPr>
          <a:xfrm>
            <a:off x="96660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5" name="CustomShape 19"/>
          <p:cNvSpPr/>
          <p:nvPr/>
        </p:nvSpPr>
        <p:spPr>
          <a:xfrm>
            <a:off x="259884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6" name="CustomShape 20"/>
          <p:cNvSpPr/>
          <p:nvPr/>
        </p:nvSpPr>
        <p:spPr>
          <a:xfrm>
            <a:off x="194544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7" name="CustomShape 21"/>
          <p:cNvSpPr/>
          <p:nvPr/>
        </p:nvSpPr>
        <p:spPr>
          <a:xfrm>
            <a:off x="1442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8" name="CustomShape 22"/>
          <p:cNvSpPr/>
          <p:nvPr/>
        </p:nvSpPr>
        <p:spPr>
          <a:xfrm>
            <a:off x="309240" y="62373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9" name="CustomShape 23"/>
          <p:cNvSpPr/>
          <p:nvPr/>
        </p:nvSpPr>
        <p:spPr>
          <a:xfrm>
            <a:off x="0" y="635616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50" name="CustomShape 24"/>
          <p:cNvSpPr/>
          <p:nvPr/>
        </p:nvSpPr>
        <p:spPr>
          <a:xfrm>
            <a:off x="235908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1" name="CustomShape 25"/>
          <p:cNvSpPr/>
          <p:nvPr/>
        </p:nvSpPr>
        <p:spPr>
          <a:xfrm>
            <a:off x="128376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2" name="CustomShape 26"/>
          <p:cNvSpPr/>
          <p:nvPr/>
        </p:nvSpPr>
        <p:spPr>
          <a:xfrm>
            <a:off x="59004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3" name="CustomShape 27"/>
          <p:cNvSpPr/>
          <p:nvPr/>
        </p:nvSpPr>
        <p:spPr>
          <a:xfrm>
            <a:off x="315900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 name="CustomShape 28"/>
          <p:cNvSpPr/>
          <p:nvPr/>
        </p:nvSpPr>
        <p:spPr>
          <a:xfrm>
            <a:off x="276408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5" name="CustomShape 29"/>
          <p:cNvSpPr/>
          <p:nvPr/>
        </p:nvSpPr>
        <p:spPr>
          <a:xfrm>
            <a:off x="158472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6" name="CustomShape 30"/>
          <p:cNvSpPr/>
          <p:nvPr/>
        </p:nvSpPr>
        <p:spPr>
          <a:xfrm>
            <a:off x="3468960" y="635148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57" name="CustomShape 31"/>
          <p:cNvSpPr/>
          <p:nvPr/>
        </p:nvSpPr>
        <p:spPr>
          <a:xfrm>
            <a:off x="44139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8" name="CustomShape 32"/>
          <p:cNvSpPr/>
          <p:nvPr/>
        </p:nvSpPr>
        <p:spPr>
          <a:xfrm>
            <a:off x="60465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9" name="CustomShape 33"/>
          <p:cNvSpPr/>
          <p:nvPr/>
        </p:nvSpPr>
        <p:spPr>
          <a:xfrm>
            <a:off x="5393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0" name="CustomShape 34"/>
          <p:cNvSpPr/>
          <p:nvPr/>
        </p:nvSpPr>
        <p:spPr>
          <a:xfrm>
            <a:off x="48898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1" name="CustomShape 35"/>
          <p:cNvSpPr/>
          <p:nvPr/>
        </p:nvSpPr>
        <p:spPr>
          <a:xfrm>
            <a:off x="58068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2" name="CustomShape 36"/>
          <p:cNvSpPr/>
          <p:nvPr/>
        </p:nvSpPr>
        <p:spPr>
          <a:xfrm>
            <a:off x="47311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3" name="CustomShape 37"/>
          <p:cNvSpPr/>
          <p:nvPr/>
        </p:nvSpPr>
        <p:spPr>
          <a:xfrm>
            <a:off x="403740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4" name="CustomShape 38"/>
          <p:cNvSpPr/>
          <p:nvPr/>
        </p:nvSpPr>
        <p:spPr>
          <a:xfrm>
            <a:off x="6221520" y="635940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5" name="CustomShape 39"/>
          <p:cNvSpPr/>
          <p:nvPr/>
        </p:nvSpPr>
        <p:spPr>
          <a:xfrm>
            <a:off x="503208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17" name="CustomShape 1"/>
          <p:cNvSpPr/>
          <p:nvPr/>
        </p:nvSpPr>
        <p:spPr>
          <a:xfrm>
            <a:off x="352440" y="324000"/>
            <a:ext cx="8147520" cy="8420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Arithmetic operations</a:t>
            </a:r>
            <a:endParaRPr b="0" lang="en-US" sz="5000" spc="-1" strike="noStrike">
              <a:latin typeface="Arial"/>
            </a:endParaRPr>
          </a:p>
        </p:txBody>
      </p:sp>
      <p:sp>
        <p:nvSpPr>
          <p:cNvPr id="1318" name="CustomShape 2"/>
          <p:cNvSpPr/>
          <p:nvPr/>
        </p:nvSpPr>
        <p:spPr>
          <a:xfrm>
            <a:off x="352440" y="1235160"/>
            <a:ext cx="2112480" cy="628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Modulo </a:t>
            </a:r>
            <a:endParaRPr b="0" lang="en-US" sz="3600" spc="-1" strike="noStrike">
              <a:latin typeface="Arial"/>
            </a:endParaRPr>
          </a:p>
        </p:txBody>
      </p:sp>
      <p:sp>
        <p:nvSpPr>
          <p:cNvPr id="1319" name="CustomShape 3"/>
          <p:cNvSpPr/>
          <p:nvPr/>
        </p:nvSpPr>
        <p:spPr>
          <a:xfrm>
            <a:off x="352440" y="1931040"/>
            <a:ext cx="11433240" cy="36615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gn="ct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320" name="Picture 11" descr=""/>
          <p:cNvPicPr/>
          <p:nvPr/>
        </p:nvPicPr>
        <p:blipFill>
          <a:blip r:embed="rId1"/>
          <a:stretch/>
        </p:blipFill>
        <p:spPr>
          <a:xfrm>
            <a:off x="11110680" y="123840"/>
            <a:ext cx="920520" cy="971640"/>
          </a:xfrm>
          <a:prstGeom prst="rect">
            <a:avLst/>
          </a:prstGeom>
          <a:ln>
            <a:noFill/>
          </a:ln>
        </p:spPr>
      </p:pic>
      <p:sp>
        <p:nvSpPr>
          <p:cNvPr id="1321" name="CustomShape 4"/>
          <p:cNvSpPr/>
          <p:nvPr/>
        </p:nvSpPr>
        <p:spPr>
          <a:xfrm>
            <a:off x="650268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2" name="CustomShape 5"/>
          <p:cNvSpPr/>
          <p:nvPr/>
        </p:nvSpPr>
        <p:spPr>
          <a:xfrm>
            <a:off x="3777120" y="624240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3" name="CustomShape 6"/>
          <p:cNvSpPr/>
          <p:nvPr/>
        </p:nvSpPr>
        <p:spPr>
          <a:xfrm>
            <a:off x="69483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4" name="CustomShape 7"/>
          <p:cNvSpPr/>
          <p:nvPr/>
        </p:nvSpPr>
        <p:spPr>
          <a:xfrm>
            <a:off x="85809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5" name="CustomShape 8"/>
          <p:cNvSpPr/>
          <p:nvPr/>
        </p:nvSpPr>
        <p:spPr>
          <a:xfrm>
            <a:off x="79275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6" name="CustomShape 9"/>
          <p:cNvSpPr/>
          <p:nvPr/>
        </p:nvSpPr>
        <p:spPr>
          <a:xfrm>
            <a:off x="74242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7" name="CustomShape 10"/>
          <p:cNvSpPr/>
          <p:nvPr/>
        </p:nvSpPr>
        <p:spPr>
          <a:xfrm>
            <a:off x="83412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8" name="CustomShape 11"/>
          <p:cNvSpPr/>
          <p:nvPr/>
        </p:nvSpPr>
        <p:spPr>
          <a:xfrm>
            <a:off x="72655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9" name="CustomShape 12"/>
          <p:cNvSpPr/>
          <p:nvPr/>
        </p:nvSpPr>
        <p:spPr>
          <a:xfrm>
            <a:off x="657216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30" name="CustomShape 13"/>
          <p:cNvSpPr/>
          <p:nvPr/>
        </p:nvSpPr>
        <p:spPr>
          <a:xfrm>
            <a:off x="914112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31" name="CustomShape 14"/>
          <p:cNvSpPr/>
          <p:nvPr/>
        </p:nvSpPr>
        <p:spPr>
          <a:xfrm>
            <a:off x="874620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32" name="CustomShape 15"/>
          <p:cNvSpPr/>
          <p:nvPr/>
        </p:nvSpPr>
        <p:spPr>
          <a:xfrm>
            <a:off x="756684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33" name="CustomShape 16"/>
          <p:cNvSpPr/>
          <p:nvPr/>
        </p:nvSpPr>
        <p:spPr>
          <a:xfrm>
            <a:off x="9368280" y="6356160"/>
            <a:ext cx="2802600" cy="4881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334" name="Picture 12" descr=""/>
          <p:cNvPicPr/>
          <p:nvPr/>
        </p:nvPicPr>
        <p:blipFill>
          <a:blip r:embed="rId2"/>
          <a:srcRect l="0" t="0" r="34539" b="73477"/>
          <a:stretch/>
        </p:blipFill>
        <p:spPr>
          <a:xfrm>
            <a:off x="7938000" y="6074280"/>
            <a:ext cx="4235040" cy="770040"/>
          </a:xfrm>
          <a:prstGeom prst="rect">
            <a:avLst/>
          </a:prstGeom>
          <a:ln>
            <a:noFill/>
          </a:ln>
          <a:effectLst>
            <a:outerShdw algn="tl" blurRad="50800" dir="2700000" dist="38100" rotWithShape="0">
              <a:srgbClr val="000000">
                <a:alpha val="40000"/>
              </a:srgbClr>
            </a:outerShdw>
          </a:effectLst>
        </p:spPr>
      </p:pic>
      <p:pic>
        <p:nvPicPr>
          <p:cNvPr id="1335" name="Picture 13" descr=""/>
          <p:cNvPicPr/>
          <p:nvPr/>
        </p:nvPicPr>
        <p:blipFill>
          <a:blip r:embed="rId3"/>
          <a:srcRect l="0" t="0" r="34539" b="73472"/>
          <a:stretch/>
        </p:blipFill>
        <p:spPr>
          <a:xfrm>
            <a:off x="7146360" y="5930640"/>
            <a:ext cx="5035320" cy="916920"/>
          </a:xfrm>
          <a:prstGeom prst="rect">
            <a:avLst/>
          </a:prstGeom>
          <a:ln>
            <a:noFill/>
          </a:ln>
          <a:effectLst>
            <a:outerShdw algn="tl" blurRad="50800" dir="2700000" dist="38100" rotWithShape="0">
              <a:srgbClr val="000000">
                <a:alpha val="40000"/>
              </a:srgbClr>
            </a:outerShdw>
          </a:effectLst>
        </p:spPr>
      </p:pic>
      <p:sp>
        <p:nvSpPr>
          <p:cNvPr id="1336" name="CustomShape 17"/>
          <p:cNvSpPr/>
          <p:nvPr/>
        </p:nvSpPr>
        <p:spPr>
          <a:xfrm>
            <a:off x="10061640" y="6480720"/>
            <a:ext cx="2109240" cy="3546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337" name="Picture 14" descr=""/>
          <p:cNvPicPr/>
          <p:nvPr/>
        </p:nvPicPr>
        <p:blipFill>
          <a:blip r:embed="rId4"/>
          <a:srcRect l="0" t="0" r="34539" b="73474"/>
          <a:stretch/>
        </p:blipFill>
        <p:spPr>
          <a:xfrm>
            <a:off x="8629560" y="6203160"/>
            <a:ext cx="3552120" cy="644400"/>
          </a:xfrm>
          <a:prstGeom prst="rect">
            <a:avLst/>
          </a:prstGeom>
          <a:ln>
            <a:noFill/>
          </a:ln>
          <a:effectLst>
            <a:outerShdw algn="tl" blurRad="50800" dir="2700000" dist="38100" rotWithShape="0">
              <a:srgbClr val="000000">
                <a:alpha val="40000"/>
              </a:srgbClr>
            </a:outerShdw>
          </a:effectLst>
        </p:spPr>
      </p:pic>
      <p:sp>
        <p:nvSpPr>
          <p:cNvPr id="1338" name="CustomShape 18"/>
          <p:cNvSpPr/>
          <p:nvPr/>
        </p:nvSpPr>
        <p:spPr>
          <a:xfrm>
            <a:off x="96660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39" name="CustomShape 19"/>
          <p:cNvSpPr/>
          <p:nvPr/>
        </p:nvSpPr>
        <p:spPr>
          <a:xfrm>
            <a:off x="259884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0" name="CustomShape 20"/>
          <p:cNvSpPr/>
          <p:nvPr/>
        </p:nvSpPr>
        <p:spPr>
          <a:xfrm>
            <a:off x="194544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1" name="CustomShape 21"/>
          <p:cNvSpPr/>
          <p:nvPr/>
        </p:nvSpPr>
        <p:spPr>
          <a:xfrm>
            <a:off x="1442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2" name="CustomShape 22"/>
          <p:cNvSpPr/>
          <p:nvPr/>
        </p:nvSpPr>
        <p:spPr>
          <a:xfrm>
            <a:off x="309240" y="62373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3" name="CustomShape 23"/>
          <p:cNvSpPr/>
          <p:nvPr/>
        </p:nvSpPr>
        <p:spPr>
          <a:xfrm>
            <a:off x="0" y="635616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344" name="CustomShape 24"/>
          <p:cNvSpPr/>
          <p:nvPr/>
        </p:nvSpPr>
        <p:spPr>
          <a:xfrm>
            <a:off x="235908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5" name="CustomShape 25"/>
          <p:cNvSpPr/>
          <p:nvPr/>
        </p:nvSpPr>
        <p:spPr>
          <a:xfrm>
            <a:off x="128376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6" name="CustomShape 26"/>
          <p:cNvSpPr/>
          <p:nvPr/>
        </p:nvSpPr>
        <p:spPr>
          <a:xfrm>
            <a:off x="59004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47" name="CustomShape 27"/>
          <p:cNvSpPr/>
          <p:nvPr/>
        </p:nvSpPr>
        <p:spPr>
          <a:xfrm>
            <a:off x="315900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8" name="CustomShape 28"/>
          <p:cNvSpPr/>
          <p:nvPr/>
        </p:nvSpPr>
        <p:spPr>
          <a:xfrm>
            <a:off x="276408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9" name="CustomShape 29"/>
          <p:cNvSpPr/>
          <p:nvPr/>
        </p:nvSpPr>
        <p:spPr>
          <a:xfrm>
            <a:off x="158472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50" name="CustomShape 30"/>
          <p:cNvSpPr/>
          <p:nvPr/>
        </p:nvSpPr>
        <p:spPr>
          <a:xfrm>
            <a:off x="3468960" y="635148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351" name="CustomShape 31"/>
          <p:cNvSpPr/>
          <p:nvPr/>
        </p:nvSpPr>
        <p:spPr>
          <a:xfrm>
            <a:off x="44139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52" name="CustomShape 32"/>
          <p:cNvSpPr/>
          <p:nvPr/>
        </p:nvSpPr>
        <p:spPr>
          <a:xfrm>
            <a:off x="60465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53" name="CustomShape 33"/>
          <p:cNvSpPr/>
          <p:nvPr/>
        </p:nvSpPr>
        <p:spPr>
          <a:xfrm>
            <a:off x="5393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54" name="CustomShape 34"/>
          <p:cNvSpPr/>
          <p:nvPr/>
        </p:nvSpPr>
        <p:spPr>
          <a:xfrm>
            <a:off x="48898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55" name="CustomShape 35"/>
          <p:cNvSpPr/>
          <p:nvPr/>
        </p:nvSpPr>
        <p:spPr>
          <a:xfrm>
            <a:off x="58068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56" name="CustomShape 36"/>
          <p:cNvSpPr/>
          <p:nvPr/>
        </p:nvSpPr>
        <p:spPr>
          <a:xfrm>
            <a:off x="47311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57" name="CustomShape 37"/>
          <p:cNvSpPr/>
          <p:nvPr/>
        </p:nvSpPr>
        <p:spPr>
          <a:xfrm>
            <a:off x="403740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58" name="CustomShape 38"/>
          <p:cNvSpPr/>
          <p:nvPr/>
        </p:nvSpPr>
        <p:spPr>
          <a:xfrm>
            <a:off x="6221520" y="635940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59" name="CustomShape 39"/>
          <p:cNvSpPr/>
          <p:nvPr/>
        </p:nvSpPr>
        <p:spPr>
          <a:xfrm>
            <a:off x="503208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60" name="CustomShape 40"/>
          <p:cNvSpPr/>
          <p:nvPr/>
        </p:nvSpPr>
        <p:spPr>
          <a:xfrm>
            <a:off x="4169160" y="959760"/>
            <a:ext cx="3849480" cy="46994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32520" spc="-1" strike="noStrike">
                <a:solidFill>
                  <a:srgbClr val="f58220"/>
                </a:solidFill>
                <a:latin typeface="Arial"/>
                <a:ea typeface="DejaVu Sans"/>
              </a:rPr>
              <a:t>%</a:t>
            </a:r>
            <a:endParaRPr b="0" lang="en-US" sz="32520" spc="-1" strike="noStrike">
              <a:latin typeface="Arial"/>
            </a:endParaRPr>
          </a:p>
        </p:txBody>
      </p:sp>
      <p:sp>
        <p:nvSpPr>
          <p:cNvPr id="1361" name="CustomShape 41"/>
          <p:cNvSpPr/>
          <p:nvPr/>
        </p:nvSpPr>
        <p:spPr>
          <a:xfrm>
            <a:off x="2991960" y="5452560"/>
            <a:ext cx="6789600" cy="3546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Manjari Bold"/>
                <a:ea typeface="DejaVu Sans"/>
              </a:rPr>
              <a:t>Modulus also works with floating point numbers in python</a:t>
            </a:r>
            <a:endParaRPr b="0" lang="en-US" sz="1800" spc="-1" strike="noStrike">
              <a:latin typeface="Arial"/>
            </a:endParaRPr>
          </a:p>
        </p:txBody>
      </p:sp>
    </p:spTree>
  </p:cSld>
  <p:timing>
    <p:tnLst>
      <p:par>
        <p:cTn id="73" dur="indefinite" restart="never" nodeType="tmRoot">
          <p:childTnLst>
            <p:seq>
              <p:cTn id="74"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62" name="CustomShape 1"/>
          <p:cNvSpPr/>
          <p:nvPr/>
        </p:nvSpPr>
        <p:spPr>
          <a:xfrm>
            <a:off x="352440" y="324000"/>
            <a:ext cx="8147520" cy="8420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Arithmetic operations</a:t>
            </a:r>
            <a:endParaRPr b="0" lang="en-US" sz="5000" spc="-1" strike="noStrike">
              <a:latin typeface="Arial"/>
            </a:endParaRPr>
          </a:p>
        </p:txBody>
      </p:sp>
      <p:sp>
        <p:nvSpPr>
          <p:cNvPr id="1363" name="CustomShape 2"/>
          <p:cNvSpPr/>
          <p:nvPr/>
        </p:nvSpPr>
        <p:spPr>
          <a:xfrm>
            <a:off x="352440" y="1235160"/>
            <a:ext cx="2112480" cy="628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Modulo </a:t>
            </a:r>
            <a:endParaRPr b="0" lang="en-US" sz="3600" spc="-1" strike="noStrike">
              <a:latin typeface="Arial"/>
            </a:endParaRPr>
          </a:p>
        </p:txBody>
      </p:sp>
      <p:sp>
        <p:nvSpPr>
          <p:cNvPr id="1364" name="CustomShape 3"/>
          <p:cNvSpPr/>
          <p:nvPr/>
        </p:nvSpPr>
        <p:spPr>
          <a:xfrm>
            <a:off x="352440" y="1931040"/>
            <a:ext cx="11433240" cy="36615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gn="ct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365" name="Picture 11" descr=""/>
          <p:cNvPicPr/>
          <p:nvPr/>
        </p:nvPicPr>
        <p:blipFill>
          <a:blip r:embed="rId1"/>
          <a:stretch/>
        </p:blipFill>
        <p:spPr>
          <a:xfrm>
            <a:off x="11110680" y="123840"/>
            <a:ext cx="920520" cy="971640"/>
          </a:xfrm>
          <a:prstGeom prst="rect">
            <a:avLst/>
          </a:prstGeom>
          <a:ln>
            <a:noFill/>
          </a:ln>
        </p:spPr>
      </p:pic>
      <p:sp>
        <p:nvSpPr>
          <p:cNvPr id="1366" name="CustomShape 4"/>
          <p:cNvSpPr/>
          <p:nvPr/>
        </p:nvSpPr>
        <p:spPr>
          <a:xfrm>
            <a:off x="650268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67" name="CustomShape 5"/>
          <p:cNvSpPr/>
          <p:nvPr/>
        </p:nvSpPr>
        <p:spPr>
          <a:xfrm>
            <a:off x="3777120" y="624240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68" name="CustomShape 6"/>
          <p:cNvSpPr/>
          <p:nvPr/>
        </p:nvSpPr>
        <p:spPr>
          <a:xfrm>
            <a:off x="69483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69" name="CustomShape 7"/>
          <p:cNvSpPr/>
          <p:nvPr/>
        </p:nvSpPr>
        <p:spPr>
          <a:xfrm>
            <a:off x="85809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0" name="CustomShape 8"/>
          <p:cNvSpPr/>
          <p:nvPr/>
        </p:nvSpPr>
        <p:spPr>
          <a:xfrm>
            <a:off x="79275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1" name="CustomShape 9"/>
          <p:cNvSpPr/>
          <p:nvPr/>
        </p:nvSpPr>
        <p:spPr>
          <a:xfrm>
            <a:off x="74242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2" name="CustomShape 10"/>
          <p:cNvSpPr/>
          <p:nvPr/>
        </p:nvSpPr>
        <p:spPr>
          <a:xfrm>
            <a:off x="83412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3" name="CustomShape 11"/>
          <p:cNvSpPr/>
          <p:nvPr/>
        </p:nvSpPr>
        <p:spPr>
          <a:xfrm>
            <a:off x="72655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4" name="CustomShape 12"/>
          <p:cNvSpPr/>
          <p:nvPr/>
        </p:nvSpPr>
        <p:spPr>
          <a:xfrm>
            <a:off x="657216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5" name="CustomShape 13"/>
          <p:cNvSpPr/>
          <p:nvPr/>
        </p:nvSpPr>
        <p:spPr>
          <a:xfrm>
            <a:off x="914112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6" name="CustomShape 14"/>
          <p:cNvSpPr/>
          <p:nvPr/>
        </p:nvSpPr>
        <p:spPr>
          <a:xfrm>
            <a:off x="874620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7" name="CustomShape 15"/>
          <p:cNvSpPr/>
          <p:nvPr/>
        </p:nvSpPr>
        <p:spPr>
          <a:xfrm>
            <a:off x="756684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8" name="CustomShape 16"/>
          <p:cNvSpPr/>
          <p:nvPr/>
        </p:nvSpPr>
        <p:spPr>
          <a:xfrm>
            <a:off x="9368280" y="6356160"/>
            <a:ext cx="2802600" cy="4881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379" name="Picture 12" descr=""/>
          <p:cNvPicPr/>
          <p:nvPr/>
        </p:nvPicPr>
        <p:blipFill>
          <a:blip r:embed="rId2"/>
          <a:srcRect l="0" t="0" r="34539" b="73477"/>
          <a:stretch/>
        </p:blipFill>
        <p:spPr>
          <a:xfrm>
            <a:off x="7938000" y="6074280"/>
            <a:ext cx="4235040" cy="770040"/>
          </a:xfrm>
          <a:prstGeom prst="rect">
            <a:avLst/>
          </a:prstGeom>
          <a:ln>
            <a:noFill/>
          </a:ln>
          <a:effectLst>
            <a:outerShdw algn="tl" blurRad="50800" dir="2700000" dist="38100" rotWithShape="0">
              <a:srgbClr val="000000">
                <a:alpha val="40000"/>
              </a:srgbClr>
            </a:outerShdw>
          </a:effectLst>
        </p:spPr>
      </p:pic>
      <p:pic>
        <p:nvPicPr>
          <p:cNvPr id="1380" name="Picture 13" descr=""/>
          <p:cNvPicPr/>
          <p:nvPr/>
        </p:nvPicPr>
        <p:blipFill>
          <a:blip r:embed="rId3"/>
          <a:srcRect l="0" t="0" r="34539" b="73472"/>
          <a:stretch/>
        </p:blipFill>
        <p:spPr>
          <a:xfrm>
            <a:off x="7146360" y="5930640"/>
            <a:ext cx="5035320" cy="916920"/>
          </a:xfrm>
          <a:prstGeom prst="rect">
            <a:avLst/>
          </a:prstGeom>
          <a:ln>
            <a:noFill/>
          </a:ln>
          <a:effectLst>
            <a:outerShdw algn="tl" blurRad="50800" dir="2700000" dist="38100" rotWithShape="0">
              <a:srgbClr val="000000">
                <a:alpha val="40000"/>
              </a:srgbClr>
            </a:outerShdw>
          </a:effectLst>
        </p:spPr>
      </p:pic>
      <p:sp>
        <p:nvSpPr>
          <p:cNvPr id="1381" name="CustomShape 17"/>
          <p:cNvSpPr/>
          <p:nvPr/>
        </p:nvSpPr>
        <p:spPr>
          <a:xfrm>
            <a:off x="10061640" y="6480720"/>
            <a:ext cx="2109240" cy="3546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382" name="Picture 14" descr=""/>
          <p:cNvPicPr/>
          <p:nvPr/>
        </p:nvPicPr>
        <p:blipFill>
          <a:blip r:embed="rId4"/>
          <a:srcRect l="0" t="0" r="34539" b="73474"/>
          <a:stretch/>
        </p:blipFill>
        <p:spPr>
          <a:xfrm>
            <a:off x="8629560" y="6203160"/>
            <a:ext cx="3552120" cy="644400"/>
          </a:xfrm>
          <a:prstGeom prst="rect">
            <a:avLst/>
          </a:prstGeom>
          <a:ln>
            <a:noFill/>
          </a:ln>
          <a:effectLst>
            <a:outerShdw algn="tl" blurRad="50800" dir="2700000" dist="38100" rotWithShape="0">
              <a:srgbClr val="000000">
                <a:alpha val="40000"/>
              </a:srgbClr>
            </a:outerShdw>
          </a:effectLst>
        </p:spPr>
      </p:pic>
      <p:sp>
        <p:nvSpPr>
          <p:cNvPr id="1383" name="CustomShape 18"/>
          <p:cNvSpPr/>
          <p:nvPr/>
        </p:nvSpPr>
        <p:spPr>
          <a:xfrm>
            <a:off x="96660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84" name="CustomShape 19"/>
          <p:cNvSpPr/>
          <p:nvPr/>
        </p:nvSpPr>
        <p:spPr>
          <a:xfrm>
            <a:off x="259884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85" name="CustomShape 20"/>
          <p:cNvSpPr/>
          <p:nvPr/>
        </p:nvSpPr>
        <p:spPr>
          <a:xfrm>
            <a:off x="194544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86" name="CustomShape 21"/>
          <p:cNvSpPr/>
          <p:nvPr/>
        </p:nvSpPr>
        <p:spPr>
          <a:xfrm>
            <a:off x="1442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87" name="CustomShape 22"/>
          <p:cNvSpPr/>
          <p:nvPr/>
        </p:nvSpPr>
        <p:spPr>
          <a:xfrm>
            <a:off x="309240" y="62373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88" name="CustomShape 23"/>
          <p:cNvSpPr/>
          <p:nvPr/>
        </p:nvSpPr>
        <p:spPr>
          <a:xfrm>
            <a:off x="0" y="635616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389" name="CustomShape 24"/>
          <p:cNvSpPr/>
          <p:nvPr/>
        </p:nvSpPr>
        <p:spPr>
          <a:xfrm>
            <a:off x="235908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90" name="CustomShape 25"/>
          <p:cNvSpPr/>
          <p:nvPr/>
        </p:nvSpPr>
        <p:spPr>
          <a:xfrm>
            <a:off x="128376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91" name="CustomShape 26"/>
          <p:cNvSpPr/>
          <p:nvPr/>
        </p:nvSpPr>
        <p:spPr>
          <a:xfrm>
            <a:off x="59004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92" name="CustomShape 27"/>
          <p:cNvSpPr/>
          <p:nvPr/>
        </p:nvSpPr>
        <p:spPr>
          <a:xfrm>
            <a:off x="315900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93" name="CustomShape 28"/>
          <p:cNvSpPr/>
          <p:nvPr/>
        </p:nvSpPr>
        <p:spPr>
          <a:xfrm>
            <a:off x="276408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94" name="CustomShape 29"/>
          <p:cNvSpPr/>
          <p:nvPr/>
        </p:nvSpPr>
        <p:spPr>
          <a:xfrm>
            <a:off x="158472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95" name="CustomShape 30"/>
          <p:cNvSpPr/>
          <p:nvPr/>
        </p:nvSpPr>
        <p:spPr>
          <a:xfrm>
            <a:off x="3468960" y="635148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396" name="CustomShape 31"/>
          <p:cNvSpPr/>
          <p:nvPr/>
        </p:nvSpPr>
        <p:spPr>
          <a:xfrm>
            <a:off x="44139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97" name="CustomShape 32"/>
          <p:cNvSpPr/>
          <p:nvPr/>
        </p:nvSpPr>
        <p:spPr>
          <a:xfrm>
            <a:off x="60465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98" name="CustomShape 33"/>
          <p:cNvSpPr/>
          <p:nvPr/>
        </p:nvSpPr>
        <p:spPr>
          <a:xfrm>
            <a:off x="5393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99" name="CustomShape 34"/>
          <p:cNvSpPr/>
          <p:nvPr/>
        </p:nvSpPr>
        <p:spPr>
          <a:xfrm>
            <a:off x="48898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00" name="CustomShape 35"/>
          <p:cNvSpPr/>
          <p:nvPr/>
        </p:nvSpPr>
        <p:spPr>
          <a:xfrm>
            <a:off x="58068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01" name="CustomShape 36"/>
          <p:cNvSpPr/>
          <p:nvPr/>
        </p:nvSpPr>
        <p:spPr>
          <a:xfrm>
            <a:off x="47311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02" name="CustomShape 37"/>
          <p:cNvSpPr/>
          <p:nvPr/>
        </p:nvSpPr>
        <p:spPr>
          <a:xfrm>
            <a:off x="403740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03" name="CustomShape 38"/>
          <p:cNvSpPr/>
          <p:nvPr/>
        </p:nvSpPr>
        <p:spPr>
          <a:xfrm>
            <a:off x="6221520" y="635940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04" name="CustomShape 39"/>
          <p:cNvSpPr/>
          <p:nvPr/>
        </p:nvSpPr>
        <p:spPr>
          <a:xfrm>
            <a:off x="503208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05" name="CustomShape 40"/>
          <p:cNvSpPr/>
          <p:nvPr/>
        </p:nvSpPr>
        <p:spPr>
          <a:xfrm>
            <a:off x="4169160" y="959760"/>
            <a:ext cx="3849480" cy="4699440"/>
          </a:xfrm>
          <a:prstGeom prst="rect">
            <a:avLst/>
          </a:prstGeom>
          <a:noFill/>
          <a:ln>
            <a:noFill/>
          </a:ln>
        </p:spPr>
        <p:style>
          <a:lnRef idx="0"/>
          <a:fillRef idx="0"/>
          <a:effectRef idx="0"/>
          <a:fontRef idx="minor"/>
        </p:style>
      </p:sp>
      <p:sp>
        <p:nvSpPr>
          <p:cNvPr id="1406" name="CustomShape 41"/>
          <p:cNvSpPr/>
          <p:nvPr/>
        </p:nvSpPr>
        <p:spPr>
          <a:xfrm>
            <a:off x="2991960" y="5452560"/>
            <a:ext cx="6789600" cy="354600"/>
          </a:xfrm>
          <a:prstGeom prst="rect">
            <a:avLst/>
          </a:prstGeom>
          <a:noFill/>
          <a:ln>
            <a:noFill/>
          </a:ln>
        </p:spPr>
        <p:style>
          <a:lnRef idx="0"/>
          <a:fillRef idx="0"/>
          <a:effectRef idx="0"/>
          <a:fontRef idx="minor"/>
        </p:style>
      </p:sp>
      <p:sp>
        <p:nvSpPr>
          <p:cNvPr id="1407" name="CustomShape 42"/>
          <p:cNvSpPr/>
          <p:nvPr/>
        </p:nvSpPr>
        <p:spPr>
          <a:xfrm>
            <a:off x="352440" y="1931040"/>
            <a:ext cx="11433240" cy="36615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Q: Given the periodic sin(input) that only works within the period range [-pi, pi], modify the input so the given sin function can calculate beyond this range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gn="ctr">
              <a:lnSpc>
                <a:spcPct val="90000"/>
              </a:lnSpc>
              <a:spcBef>
                <a:spcPts val="1001"/>
              </a:spcBef>
            </a:pPr>
            <a:r>
              <a:rPr b="0" lang="en-US" sz="2200" spc="-1" strike="noStrike">
                <a:solidFill>
                  <a:srgbClr val="000000"/>
                </a:solidFill>
                <a:latin typeface="Manjari Bold"/>
                <a:ea typeface="DejaVu Sans"/>
              </a:rPr>
              <a:t>input = (input + pi) % 2*pi - pi</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spTree>
  </p:cSld>
  <p:timing>
    <p:tnLst>
      <p:par>
        <p:cTn id="75" dur="indefinite" restart="never" nodeType="tmRoot">
          <p:childTnLst>
            <p:seq>
              <p:cTn id="76"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08" name="CustomShape 1"/>
          <p:cNvSpPr/>
          <p:nvPr/>
        </p:nvSpPr>
        <p:spPr>
          <a:xfrm>
            <a:off x="352440" y="324000"/>
            <a:ext cx="8147520" cy="8420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Arithmetic operations</a:t>
            </a:r>
            <a:endParaRPr b="0" lang="en-US" sz="5000" spc="-1" strike="noStrike">
              <a:latin typeface="Arial"/>
            </a:endParaRPr>
          </a:p>
        </p:txBody>
      </p:sp>
      <p:sp>
        <p:nvSpPr>
          <p:cNvPr id="1409" name="CustomShape 2"/>
          <p:cNvSpPr/>
          <p:nvPr/>
        </p:nvSpPr>
        <p:spPr>
          <a:xfrm>
            <a:off x="352440" y="1235160"/>
            <a:ext cx="1838160" cy="628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Power</a:t>
            </a:r>
            <a:endParaRPr b="0" lang="en-US" sz="3600" spc="-1" strike="noStrike">
              <a:latin typeface="Arial"/>
            </a:endParaRPr>
          </a:p>
        </p:txBody>
      </p:sp>
      <p:sp>
        <p:nvSpPr>
          <p:cNvPr id="1410" name="CustomShape 3"/>
          <p:cNvSpPr/>
          <p:nvPr/>
        </p:nvSpPr>
        <p:spPr>
          <a:xfrm>
            <a:off x="352440" y="1931040"/>
            <a:ext cx="11433240" cy="36615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gn="ct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411" name="Picture 11" descr=""/>
          <p:cNvPicPr/>
          <p:nvPr/>
        </p:nvPicPr>
        <p:blipFill>
          <a:blip r:embed="rId1"/>
          <a:stretch/>
        </p:blipFill>
        <p:spPr>
          <a:xfrm>
            <a:off x="11110680" y="123840"/>
            <a:ext cx="920520" cy="971640"/>
          </a:xfrm>
          <a:prstGeom prst="rect">
            <a:avLst/>
          </a:prstGeom>
          <a:ln>
            <a:noFill/>
          </a:ln>
        </p:spPr>
      </p:pic>
      <p:sp>
        <p:nvSpPr>
          <p:cNvPr id="1412" name="CustomShape 4"/>
          <p:cNvSpPr/>
          <p:nvPr/>
        </p:nvSpPr>
        <p:spPr>
          <a:xfrm>
            <a:off x="650268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13" name="CustomShape 5"/>
          <p:cNvSpPr/>
          <p:nvPr/>
        </p:nvSpPr>
        <p:spPr>
          <a:xfrm>
            <a:off x="3777120" y="624240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14" name="CustomShape 6"/>
          <p:cNvSpPr/>
          <p:nvPr/>
        </p:nvSpPr>
        <p:spPr>
          <a:xfrm>
            <a:off x="69483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15" name="CustomShape 7"/>
          <p:cNvSpPr/>
          <p:nvPr/>
        </p:nvSpPr>
        <p:spPr>
          <a:xfrm>
            <a:off x="85809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16" name="CustomShape 8"/>
          <p:cNvSpPr/>
          <p:nvPr/>
        </p:nvSpPr>
        <p:spPr>
          <a:xfrm>
            <a:off x="79275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17" name="CustomShape 9"/>
          <p:cNvSpPr/>
          <p:nvPr/>
        </p:nvSpPr>
        <p:spPr>
          <a:xfrm>
            <a:off x="74242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18" name="CustomShape 10"/>
          <p:cNvSpPr/>
          <p:nvPr/>
        </p:nvSpPr>
        <p:spPr>
          <a:xfrm>
            <a:off x="83412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19" name="CustomShape 11"/>
          <p:cNvSpPr/>
          <p:nvPr/>
        </p:nvSpPr>
        <p:spPr>
          <a:xfrm>
            <a:off x="72655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20" name="CustomShape 12"/>
          <p:cNvSpPr/>
          <p:nvPr/>
        </p:nvSpPr>
        <p:spPr>
          <a:xfrm>
            <a:off x="657216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21" name="CustomShape 13"/>
          <p:cNvSpPr/>
          <p:nvPr/>
        </p:nvSpPr>
        <p:spPr>
          <a:xfrm>
            <a:off x="914112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22" name="CustomShape 14"/>
          <p:cNvSpPr/>
          <p:nvPr/>
        </p:nvSpPr>
        <p:spPr>
          <a:xfrm>
            <a:off x="874620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23" name="CustomShape 15"/>
          <p:cNvSpPr/>
          <p:nvPr/>
        </p:nvSpPr>
        <p:spPr>
          <a:xfrm>
            <a:off x="756684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24" name="CustomShape 16"/>
          <p:cNvSpPr/>
          <p:nvPr/>
        </p:nvSpPr>
        <p:spPr>
          <a:xfrm>
            <a:off x="9368280" y="6356160"/>
            <a:ext cx="2802600" cy="4881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425" name="Picture 12" descr=""/>
          <p:cNvPicPr/>
          <p:nvPr/>
        </p:nvPicPr>
        <p:blipFill>
          <a:blip r:embed="rId2"/>
          <a:srcRect l="0" t="0" r="34539" b="73477"/>
          <a:stretch/>
        </p:blipFill>
        <p:spPr>
          <a:xfrm>
            <a:off x="7938000" y="6074280"/>
            <a:ext cx="4235040" cy="770040"/>
          </a:xfrm>
          <a:prstGeom prst="rect">
            <a:avLst/>
          </a:prstGeom>
          <a:ln>
            <a:noFill/>
          </a:ln>
          <a:effectLst>
            <a:outerShdw algn="tl" blurRad="50800" dir="2700000" dist="38100" rotWithShape="0">
              <a:srgbClr val="000000">
                <a:alpha val="40000"/>
              </a:srgbClr>
            </a:outerShdw>
          </a:effectLst>
        </p:spPr>
      </p:pic>
      <p:pic>
        <p:nvPicPr>
          <p:cNvPr id="1426" name="Picture 13" descr=""/>
          <p:cNvPicPr/>
          <p:nvPr/>
        </p:nvPicPr>
        <p:blipFill>
          <a:blip r:embed="rId3"/>
          <a:srcRect l="0" t="0" r="34539" b="73472"/>
          <a:stretch/>
        </p:blipFill>
        <p:spPr>
          <a:xfrm>
            <a:off x="7146360" y="5930640"/>
            <a:ext cx="5035320" cy="916920"/>
          </a:xfrm>
          <a:prstGeom prst="rect">
            <a:avLst/>
          </a:prstGeom>
          <a:ln>
            <a:noFill/>
          </a:ln>
          <a:effectLst>
            <a:outerShdw algn="tl" blurRad="50800" dir="2700000" dist="38100" rotWithShape="0">
              <a:srgbClr val="000000">
                <a:alpha val="40000"/>
              </a:srgbClr>
            </a:outerShdw>
          </a:effectLst>
        </p:spPr>
      </p:pic>
      <p:sp>
        <p:nvSpPr>
          <p:cNvPr id="1427" name="CustomShape 17"/>
          <p:cNvSpPr/>
          <p:nvPr/>
        </p:nvSpPr>
        <p:spPr>
          <a:xfrm>
            <a:off x="10061640" y="6480720"/>
            <a:ext cx="2109240" cy="3546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428" name="Picture 14" descr=""/>
          <p:cNvPicPr/>
          <p:nvPr/>
        </p:nvPicPr>
        <p:blipFill>
          <a:blip r:embed="rId4"/>
          <a:srcRect l="0" t="0" r="34539" b="73474"/>
          <a:stretch/>
        </p:blipFill>
        <p:spPr>
          <a:xfrm>
            <a:off x="8629560" y="6203160"/>
            <a:ext cx="3552120" cy="644400"/>
          </a:xfrm>
          <a:prstGeom prst="rect">
            <a:avLst/>
          </a:prstGeom>
          <a:ln>
            <a:noFill/>
          </a:ln>
          <a:effectLst>
            <a:outerShdw algn="tl" blurRad="50800" dir="2700000" dist="38100" rotWithShape="0">
              <a:srgbClr val="000000">
                <a:alpha val="40000"/>
              </a:srgbClr>
            </a:outerShdw>
          </a:effectLst>
        </p:spPr>
      </p:pic>
      <p:sp>
        <p:nvSpPr>
          <p:cNvPr id="1429" name="CustomShape 18"/>
          <p:cNvSpPr/>
          <p:nvPr/>
        </p:nvSpPr>
        <p:spPr>
          <a:xfrm>
            <a:off x="96660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30" name="CustomShape 19"/>
          <p:cNvSpPr/>
          <p:nvPr/>
        </p:nvSpPr>
        <p:spPr>
          <a:xfrm>
            <a:off x="259884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31" name="CustomShape 20"/>
          <p:cNvSpPr/>
          <p:nvPr/>
        </p:nvSpPr>
        <p:spPr>
          <a:xfrm>
            <a:off x="194544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32" name="CustomShape 21"/>
          <p:cNvSpPr/>
          <p:nvPr/>
        </p:nvSpPr>
        <p:spPr>
          <a:xfrm>
            <a:off x="1442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33" name="CustomShape 22"/>
          <p:cNvSpPr/>
          <p:nvPr/>
        </p:nvSpPr>
        <p:spPr>
          <a:xfrm>
            <a:off x="309240" y="62373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34" name="CustomShape 23"/>
          <p:cNvSpPr/>
          <p:nvPr/>
        </p:nvSpPr>
        <p:spPr>
          <a:xfrm>
            <a:off x="0" y="635616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435" name="CustomShape 24"/>
          <p:cNvSpPr/>
          <p:nvPr/>
        </p:nvSpPr>
        <p:spPr>
          <a:xfrm>
            <a:off x="235908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36" name="CustomShape 25"/>
          <p:cNvSpPr/>
          <p:nvPr/>
        </p:nvSpPr>
        <p:spPr>
          <a:xfrm>
            <a:off x="128376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37" name="CustomShape 26"/>
          <p:cNvSpPr/>
          <p:nvPr/>
        </p:nvSpPr>
        <p:spPr>
          <a:xfrm>
            <a:off x="59004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38" name="CustomShape 27"/>
          <p:cNvSpPr/>
          <p:nvPr/>
        </p:nvSpPr>
        <p:spPr>
          <a:xfrm>
            <a:off x="315900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39" name="CustomShape 28"/>
          <p:cNvSpPr/>
          <p:nvPr/>
        </p:nvSpPr>
        <p:spPr>
          <a:xfrm>
            <a:off x="276408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40" name="CustomShape 29"/>
          <p:cNvSpPr/>
          <p:nvPr/>
        </p:nvSpPr>
        <p:spPr>
          <a:xfrm>
            <a:off x="158472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41" name="CustomShape 30"/>
          <p:cNvSpPr/>
          <p:nvPr/>
        </p:nvSpPr>
        <p:spPr>
          <a:xfrm>
            <a:off x="3468960" y="635148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442" name="CustomShape 31"/>
          <p:cNvSpPr/>
          <p:nvPr/>
        </p:nvSpPr>
        <p:spPr>
          <a:xfrm>
            <a:off x="44139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43" name="CustomShape 32"/>
          <p:cNvSpPr/>
          <p:nvPr/>
        </p:nvSpPr>
        <p:spPr>
          <a:xfrm>
            <a:off x="60465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44" name="CustomShape 33"/>
          <p:cNvSpPr/>
          <p:nvPr/>
        </p:nvSpPr>
        <p:spPr>
          <a:xfrm>
            <a:off x="5393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45" name="CustomShape 34"/>
          <p:cNvSpPr/>
          <p:nvPr/>
        </p:nvSpPr>
        <p:spPr>
          <a:xfrm>
            <a:off x="48898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46" name="CustomShape 35"/>
          <p:cNvSpPr/>
          <p:nvPr/>
        </p:nvSpPr>
        <p:spPr>
          <a:xfrm>
            <a:off x="58068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47" name="CustomShape 36"/>
          <p:cNvSpPr/>
          <p:nvPr/>
        </p:nvSpPr>
        <p:spPr>
          <a:xfrm>
            <a:off x="47311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48" name="CustomShape 37"/>
          <p:cNvSpPr/>
          <p:nvPr/>
        </p:nvSpPr>
        <p:spPr>
          <a:xfrm>
            <a:off x="403740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49" name="CustomShape 38"/>
          <p:cNvSpPr/>
          <p:nvPr/>
        </p:nvSpPr>
        <p:spPr>
          <a:xfrm>
            <a:off x="6221520" y="635940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50" name="CustomShape 39"/>
          <p:cNvSpPr/>
          <p:nvPr/>
        </p:nvSpPr>
        <p:spPr>
          <a:xfrm>
            <a:off x="503208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51" name="CustomShape 40"/>
          <p:cNvSpPr/>
          <p:nvPr/>
        </p:nvSpPr>
        <p:spPr>
          <a:xfrm>
            <a:off x="2926080" y="1355760"/>
            <a:ext cx="6338520" cy="57801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40130" spc="-1" strike="noStrike">
                <a:solidFill>
                  <a:srgbClr val="00b6bd"/>
                </a:solidFill>
                <a:latin typeface="Arial"/>
                <a:ea typeface="DejaVu Sans"/>
              </a:rPr>
              <a:t>**</a:t>
            </a:r>
            <a:endParaRPr b="0" lang="en-US" sz="40130" spc="-1" strike="noStrike">
              <a:latin typeface="Arial"/>
            </a:endParaRPr>
          </a:p>
        </p:txBody>
      </p:sp>
    </p:spTree>
  </p:cSld>
  <p:timing>
    <p:tnLst>
      <p:par>
        <p:cTn id="77" dur="indefinite" restart="never" nodeType="tmRoot">
          <p:childTnLst>
            <p:seq>
              <p:cTn id="78" dur="indefinite"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52" name="CustomShape 1"/>
          <p:cNvSpPr/>
          <p:nvPr/>
        </p:nvSpPr>
        <p:spPr>
          <a:xfrm>
            <a:off x="352440" y="324000"/>
            <a:ext cx="5129280" cy="8420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-2</a:t>
            </a:r>
            <a:endParaRPr b="0" lang="en-US" sz="5000" spc="-1" strike="noStrike">
              <a:latin typeface="Arial"/>
            </a:endParaRPr>
          </a:p>
        </p:txBody>
      </p:sp>
      <p:sp>
        <p:nvSpPr>
          <p:cNvPr id="1453" name="CustomShape 2"/>
          <p:cNvSpPr/>
          <p:nvPr/>
        </p:nvSpPr>
        <p:spPr>
          <a:xfrm>
            <a:off x="352440" y="1235160"/>
            <a:ext cx="3118680" cy="628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Collections</a:t>
            </a:r>
            <a:endParaRPr b="0" lang="en-US" sz="3600" spc="-1" strike="noStrike">
              <a:latin typeface="Arial"/>
            </a:endParaRPr>
          </a:p>
        </p:txBody>
      </p:sp>
      <p:sp>
        <p:nvSpPr>
          <p:cNvPr id="1454" name="CustomShape 3"/>
          <p:cNvSpPr/>
          <p:nvPr/>
        </p:nvSpPr>
        <p:spPr>
          <a:xfrm>
            <a:off x="352440" y="1931040"/>
            <a:ext cx="11433240" cy="36615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marL="216000" indent="-212400">
              <a:lnSpc>
                <a:spcPct val="90000"/>
              </a:lnSpc>
              <a:spcBef>
                <a:spcPts val="1001"/>
              </a:spcBef>
              <a:buClr>
                <a:srgbClr val="000000"/>
              </a:buClr>
              <a:buFont typeface="Wingdings" charset="2"/>
              <a:buChar char=""/>
            </a:pPr>
            <a:r>
              <a:rPr b="0" lang="en-US" sz="2200" spc="-1" strike="noStrike">
                <a:solidFill>
                  <a:srgbClr val="000000"/>
                </a:solidFill>
                <a:latin typeface="Manjari Bold"/>
                <a:ea typeface="Hack"/>
              </a:rPr>
              <a:t>List is a collection which is ordered and changeable. Allows duplicate members.</a:t>
            </a:r>
            <a:endParaRPr b="0" lang="en-US" sz="2200" spc="-1" strike="noStrike">
              <a:latin typeface="Arial"/>
            </a:endParaRPr>
          </a:p>
          <a:p>
            <a:pPr marL="216000" indent="-212400">
              <a:lnSpc>
                <a:spcPct val="90000"/>
              </a:lnSpc>
              <a:spcBef>
                <a:spcPts val="1001"/>
              </a:spcBef>
              <a:buClr>
                <a:srgbClr val="000000"/>
              </a:buClr>
              <a:buFont typeface="Wingdings" charset="2"/>
              <a:buChar char=""/>
            </a:pPr>
            <a:r>
              <a:rPr b="0" lang="en-US" sz="2200" spc="-1" strike="noStrike">
                <a:solidFill>
                  <a:srgbClr val="000000"/>
                </a:solidFill>
                <a:latin typeface="Manjari Bold"/>
                <a:ea typeface="Hack"/>
              </a:rPr>
              <a:t>Tuple is a collection which is ordered and unchangeable. Allows duplicate members.</a:t>
            </a:r>
            <a:endParaRPr b="0" lang="en-US" sz="2200" spc="-1" strike="noStrike">
              <a:latin typeface="Arial"/>
            </a:endParaRPr>
          </a:p>
          <a:p>
            <a:pPr marL="216000" indent="-212400">
              <a:lnSpc>
                <a:spcPct val="90000"/>
              </a:lnSpc>
              <a:spcBef>
                <a:spcPts val="1001"/>
              </a:spcBef>
              <a:buClr>
                <a:srgbClr val="000000"/>
              </a:buClr>
              <a:buFont typeface="Wingdings" charset="2"/>
              <a:buChar char=""/>
            </a:pPr>
            <a:r>
              <a:rPr b="0" lang="en-US" sz="2200" spc="-1" strike="noStrike">
                <a:solidFill>
                  <a:srgbClr val="000000"/>
                </a:solidFill>
                <a:latin typeface="Manjari Bold"/>
                <a:ea typeface="Hack"/>
              </a:rPr>
              <a:t>Set is a collection which is unordered and unindexed. No duplicate members.</a:t>
            </a:r>
            <a:endParaRPr b="0" lang="en-US" sz="2200" spc="-1" strike="noStrike">
              <a:latin typeface="Arial"/>
            </a:endParaRPr>
          </a:p>
          <a:p>
            <a:pPr marL="216000" indent="-212400">
              <a:lnSpc>
                <a:spcPct val="90000"/>
              </a:lnSpc>
              <a:spcBef>
                <a:spcPts val="1001"/>
              </a:spcBef>
              <a:buClr>
                <a:srgbClr val="000000"/>
              </a:buClr>
              <a:buFont typeface="Wingdings" charset="2"/>
              <a:buChar char=""/>
            </a:pPr>
            <a:r>
              <a:rPr b="0" lang="en-US" sz="2200" spc="-1" strike="noStrike">
                <a:solidFill>
                  <a:srgbClr val="000000"/>
                </a:solidFill>
                <a:latin typeface="Manjari Bold"/>
                <a:ea typeface="Hack"/>
              </a:rPr>
              <a:t>Dictionary is a collection which is unordered, changeable and indexed. No duplicate members.</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1455" name="Picture 11" descr=""/>
          <p:cNvPicPr/>
          <p:nvPr/>
        </p:nvPicPr>
        <p:blipFill>
          <a:blip r:embed="rId1"/>
          <a:stretch/>
        </p:blipFill>
        <p:spPr>
          <a:xfrm>
            <a:off x="11110680" y="123840"/>
            <a:ext cx="920520" cy="971640"/>
          </a:xfrm>
          <a:prstGeom prst="rect">
            <a:avLst/>
          </a:prstGeom>
          <a:ln>
            <a:noFill/>
          </a:ln>
        </p:spPr>
      </p:pic>
      <p:sp>
        <p:nvSpPr>
          <p:cNvPr id="1456" name="CustomShape 4"/>
          <p:cNvSpPr/>
          <p:nvPr/>
        </p:nvSpPr>
        <p:spPr>
          <a:xfrm>
            <a:off x="650268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57" name="CustomShape 5"/>
          <p:cNvSpPr/>
          <p:nvPr/>
        </p:nvSpPr>
        <p:spPr>
          <a:xfrm>
            <a:off x="3777120" y="624240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58" name="CustomShape 6"/>
          <p:cNvSpPr/>
          <p:nvPr/>
        </p:nvSpPr>
        <p:spPr>
          <a:xfrm>
            <a:off x="69483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59" name="CustomShape 7"/>
          <p:cNvSpPr/>
          <p:nvPr/>
        </p:nvSpPr>
        <p:spPr>
          <a:xfrm>
            <a:off x="85809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60" name="CustomShape 8"/>
          <p:cNvSpPr/>
          <p:nvPr/>
        </p:nvSpPr>
        <p:spPr>
          <a:xfrm>
            <a:off x="79275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61" name="CustomShape 9"/>
          <p:cNvSpPr/>
          <p:nvPr/>
        </p:nvSpPr>
        <p:spPr>
          <a:xfrm>
            <a:off x="74242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62" name="CustomShape 10"/>
          <p:cNvSpPr/>
          <p:nvPr/>
        </p:nvSpPr>
        <p:spPr>
          <a:xfrm>
            <a:off x="83412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63" name="CustomShape 11"/>
          <p:cNvSpPr/>
          <p:nvPr/>
        </p:nvSpPr>
        <p:spPr>
          <a:xfrm>
            <a:off x="72655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64" name="CustomShape 12"/>
          <p:cNvSpPr/>
          <p:nvPr/>
        </p:nvSpPr>
        <p:spPr>
          <a:xfrm>
            <a:off x="657216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65" name="CustomShape 13"/>
          <p:cNvSpPr/>
          <p:nvPr/>
        </p:nvSpPr>
        <p:spPr>
          <a:xfrm>
            <a:off x="914112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66" name="CustomShape 14"/>
          <p:cNvSpPr/>
          <p:nvPr/>
        </p:nvSpPr>
        <p:spPr>
          <a:xfrm>
            <a:off x="874620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67" name="CustomShape 15"/>
          <p:cNvSpPr/>
          <p:nvPr/>
        </p:nvSpPr>
        <p:spPr>
          <a:xfrm>
            <a:off x="756684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68" name="CustomShape 16"/>
          <p:cNvSpPr/>
          <p:nvPr/>
        </p:nvSpPr>
        <p:spPr>
          <a:xfrm>
            <a:off x="9368280" y="6356160"/>
            <a:ext cx="2802600" cy="4881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469" name="Picture 12" descr=""/>
          <p:cNvPicPr/>
          <p:nvPr/>
        </p:nvPicPr>
        <p:blipFill>
          <a:blip r:embed="rId2"/>
          <a:srcRect l="0" t="0" r="34539" b="73477"/>
          <a:stretch/>
        </p:blipFill>
        <p:spPr>
          <a:xfrm>
            <a:off x="7938000" y="6074280"/>
            <a:ext cx="4235040" cy="770040"/>
          </a:xfrm>
          <a:prstGeom prst="rect">
            <a:avLst/>
          </a:prstGeom>
          <a:ln>
            <a:noFill/>
          </a:ln>
          <a:effectLst>
            <a:outerShdw algn="tl" blurRad="50800" dir="2700000" dist="38100" rotWithShape="0">
              <a:srgbClr val="000000">
                <a:alpha val="40000"/>
              </a:srgbClr>
            </a:outerShdw>
          </a:effectLst>
        </p:spPr>
      </p:pic>
      <p:pic>
        <p:nvPicPr>
          <p:cNvPr id="1470" name="Picture 13" descr=""/>
          <p:cNvPicPr/>
          <p:nvPr/>
        </p:nvPicPr>
        <p:blipFill>
          <a:blip r:embed="rId3"/>
          <a:srcRect l="0" t="0" r="34539" b="73472"/>
          <a:stretch/>
        </p:blipFill>
        <p:spPr>
          <a:xfrm>
            <a:off x="7146360" y="5930640"/>
            <a:ext cx="5035320" cy="916920"/>
          </a:xfrm>
          <a:prstGeom prst="rect">
            <a:avLst/>
          </a:prstGeom>
          <a:ln>
            <a:noFill/>
          </a:ln>
          <a:effectLst>
            <a:outerShdw algn="tl" blurRad="50800" dir="2700000" dist="38100" rotWithShape="0">
              <a:srgbClr val="000000">
                <a:alpha val="40000"/>
              </a:srgbClr>
            </a:outerShdw>
          </a:effectLst>
        </p:spPr>
      </p:pic>
      <p:sp>
        <p:nvSpPr>
          <p:cNvPr id="1471" name="CustomShape 17"/>
          <p:cNvSpPr/>
          <p:nvPr/>
        </p:nvSpPr>
        <p:spPr>
          <a:xfrm>
            <a:off x="10061640" y="6480720"/>
            <a:ext cx="2109240" cy="3546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472" name="Picture 14" descr=""/>
          <p:cNvPicPr/>
          <p:nvPr/>
        </p:nvPicPr>
        <p:blipFill>
          <a:blip r:embed="rId4"/>
          <a:srcRect l="0" t="0" r="34539" b="73474"/>
          <a:stretch/>
        </p:blipFill>
        <p:spPr>
          <a:xfrm>
            <a:off x="8629560" y="6203160"/>
            <a:ext cx="3552120" cy="644400"/>
          </a:xfrm>
          <a:prstGeom prst="rect">
            <a:avLst/>
          </a:prstGeom>
          <a:ln>
            <a:noFill/>
          </a:ln>
          <a:effectLst>
            <a:outerShdw algn="tl" blurRad="50800" dir="2700000" dist="38100" rotWithShape="0">
              <a:srgbClr val="000000">
                <a:alpha val="40000"/>
              </a:srgbClr>
            </a:outerShdw>
          </a:effectLst>
        </p:spPr>
      </p:pic>
      <p:sp>
        <p:nvSpPr>
          <p:cNvPr id="1473" name="CustomShape 18"/>
          <p:cNvSpPr/>
          <p:nvPr/>
        </p:nvSpPr>
        <p:spPr>
          <a:xfrm>
            <a:off x="96660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74" name="CustomShape 19"/>
          <p:cNvSpPr/>
          <p:nvPr/>
        </p:nvSpPr>
        <p:spPr>
          <a:xfrm>
            <a:off x="259884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75" name="CustomShape 20"/>
          <p:cNvSpPr/>
          <p:nvPr/>
        </p:nvSpPr>
        <p:spPr>
          <a:xfrm>
            <a:off x="194544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76" name="CustomShape 21"/>
          <p:cNvSpPr/>
          <p:nvPr/>
        </p:nvSpPr>
        <p:spPr>
          <a:xfrm>
            <a:off x="1442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77" name="CustomShape 22"/>
          <p:cNvSpPr/>
          <p:nvPr/>
        </p:nvSpPr>
        <p:spPr>
          <a:xfrm>
            <a:off x="309240" y="62373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78" name="CustomShape 23"/>
          <p:cNvSpPr/>
          <p:nvPr/>
        </p:nvSpPr>
        <p:spPr>
          <a:xfrm>
            <a:off x="0" y="635616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479" name="CustomShape 24"/>
          <p:cNvSpPr/>
          <p:nvPr/>
        </p:nvSpPr>
        <p:spPr>
          <a:xfrm>
            <a:off x="235908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80" name="CustomShape 25"/>
          <p:cNvSpPr/>
          <p:nvPr/>
        </p:nvSpPr>
        <p:spPr>
          <a:xfrm>
            <a:off x="128376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81" name="CustomShape 26"/>
          <p:cNvSpPr/>
          <p:nvPr/>
        </p:nvSpPr>
        <p:spPr>
          <a:xfrm>
            <a:off x="59004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82" name="CustomShape 27"/>
          <p:cNvSpPr/>
          <p:nvPr/>
        </p:nvSpPr>
        <p:spPr>
          <a:xfrm>
            <a:off x="315900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83" name="CustomShape 28"/>
          <p:cNvSpPr/>
          <p:nvPr/>
        </p:nvSpPr>
        <p:spPr>
          <a:xfrm>
            <a:off x="276408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84" name="CustomShape 29"/>
          <p:cNvSpPr/>
          <p:nvPr/>
        </p:nvSpPr>
        <p:spPr>
          <a:xfrm>
            <a:off x="158472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85" name="CustomShape 30"/>
          <p:cNvSpPr/>
          <p:nvPr/>
        </p:nvSpPr>
        <p:spPr>
          <a:xfrm>
            <a:off x="3468960" y="635148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486" name="CustomShape 31"/>
          <p:cNvSpPr/>
          <p:nvPr/>
        </p:nvSpPr>
        <p:spPr>
          <a:xfrm>
            <a:off x="44139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87" name="CustomShape 32"/>
          <p:cNvSpPr/>
          <p:nvPr/>
        </p:nvSpPr>
        <p:spPr>
          <a:xfrm>
            <a:off x="60465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88" name="CustomShape 33"/>
          <p:cNvSpPr/>
          <p:nvPr/>
        </p:nvSpPr>
        <p:spPr>
          <a:xfrm>
            <a:off x="5393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89" name="CustomShape 34"/>
          <p:cNvSpPr/>
          <p:nvPr/>
        </p:nvSpPr>
        <p:spPr>
          <a:xfrm>
            <a:off x="48898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90" name="CustomShape 35"/>
          <p:cNvSpPr/>
          <p:nvPr/>
        </p:nvSpPr>
        <p:spPr>
          <a:xfrm>
            <a:off x="58068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91" name="CustomShape 36"/>
          <p:cNvSpPr/>
          <p:nvPr/>
        </p:nvSpPr>
        <p:spPr>
          <a:xfrm>
            <a:off x="47311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92" name="CustomShape 37"/>
          <p:cNvSpPr/>
          <p:nvPr/>
        </p:nvSpPr>
        <p:spPr>
          <a:xfrm>
            <a:off x="403740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93" name="CustomShape 38"/>
          <p:cNvSpPr/>
          <p:nvPr/>
        </p:nvSpPr>
        <p:spPr>
          <a:xfrm>
            <a:off x="6221520" y="635940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94" name="CustomShape 39"/>
          <p:cNvSpPr/>
          <p:nvPr/>
        </p:nvSpPr>
        <p:spPr>
          <a:xfrm>
            <a:off x="503208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79" dur="indefinite" restart="never" nodeType="tmRoot">
          <p:childTnLst>
            <p:seq>
              <p:cTn id="80" dur="indefinite"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95" name="CustomShape 1"/>
          <p:cNvSpPr/>
          <p:nvPr/>
        </p:nvSpPr>
        <p:spPr>
          <a:xfrm>
            <a:off x="352440" y="324000"/>
            <a:ext cx="5129280" cy="8420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-2</a:t>
            </a:r>
            <a:endParaRPr b="0" lang="en-US" sz="5000" spc="-1" strike="noStrike">
              <a:latin typeface="Arial"/>
            </a:endParaRPr>
          </a:p>
        </p:txBody>
      </p:sp>
      <p:sp>
        <p:nvSpPr>
          <p:cNvPr id="1496" name="CustomShape 2"/>
          <p:cNvSpPr/>
          <p:nvPr/>
        </p:nvSpPr>
        <p:spPr>
          <a:xfrm>
            <a:off x="352440" y="1235160"/>
            <a:ext cx="1107000" cy="628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list</a:t>
            </a:r>
            <a:endParaRPr b="0" lang="en-US" sz="3600" spc="-1" strike="noStrike">
              <a:latin typeface="Arial"/>
            </a:endParaRPr>
          </a:p>
        </p:txBody>
      </p:sp>
      <p:sp>
        <p:nvSpPr>
          <p:cNvPr id="1497" name="CustomShape 3"/>
          <p:cNvSpPr/>
          <p:nvPr/>
        </p:nvSpPr>
        <p:spPr>
          <a:xfrm>
            <a:off x="352440" y="1931040"/>
            <a:ext cx="11433240" cy="36615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An ordered collection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[1,2,3,'and a string']</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&gt;&gt;&gt;print(x)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[1, 2, 3, 'and a string']</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2</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&gt;&gt;&gt;x[1] = 2.2</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&gt;&gt;&gt;print(x)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[1, 2.2, 3, 'and a string']</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498" name="Picture 11" descr=""/>
          <p:cNvPicPr/>
          <p:nvPr/>
        </p:nvPicPr>
        <p:blipFill>
          <a:blip r:embed="rId1"/>
          <a:stretch/>
        </p:blipFill>
        <p:spPr>
          <a:xfrm>
            <a:off x="11110680" y="123840"/>
            <a:ext cx="920520" cy="971640"/>
          </a:xfrm>
          <a:prstGeom prst="rect">
            <a:avLst/>
          </a:prstGeom>
          <a:ln>
            <a:noFill/>
          </a:ln>
        </p:spPr>
      </p:pic>
      <p:sp>
        <p:nvSpPr>
          <p:cNvPr id="1499" name="CustomShape 4"/>
          <p:cNvSpPr/>
          <p:nvPr/>
        </p:nvSpPr>
        <p:spPr>
          <a:xfrm>
            <a:off x="650268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00" name="CustomShape 5"/>
          <p:cNvSpPr/>
          <p:nvPr/>
        </p:nvSpPr>
        <p:spPr>
          <a:xfrm>
            <a:off x="3777120" y="624240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01" name="CustomShape 6"/>
          <p:cNvSpPr/>
          <p:nvPr/>
        </p:nvSpPr>
        <p:spPr>
          <a:xfrm>
            <a:off x="69483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02" name="CustomShape 7"/>
          <p:cNvSpPr/>
          <p:nvPr/>
        </p:nvSpPr>
        <p:spPr>
          <a:xfrm>
            <a:off x="85809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03" name="CustomShape 8"/>
          <p:cNvSpPr/>
          <p:nvPr/>
        </p:nvSpPr>
        <p:spPr>
          <a:xfrm>
            <a:off x="79275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04" name="CustomShape 9"/>
          <p:cNvSpPr/>
          <p:nvPr/>
        </p:nvSpPr>
        <p:spPr>
          <a:xfrm>
            <a:off x="74242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05" name="CustomShape 10"/>
          <p:cNvSpPr/>
          <p:nvPr/>
        </p:nvSpPr>
        <p:spPr>
          <a:xfrm>
            <a:off x="83412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06" name="CustomShape 11"/>
          <p:cNvSpPr/>
          <p:nvPr/>
        </p:nvSpPr>
        <p:spPr>
          <a:xfrm>
            <a:off x="72655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07" name="CustomShape 12"/>
          <p:cNvSpPr/>
          <p:nvPr/>
        </p:nvSpPr>
        <p:spPr>
          <a:xfrm>
            <a:off x="657216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08" name="CustomShape 13"/>
          <p:cNvSpPr/>
          <p:nvPr/>
        </p:nvSpPr>
        <p:spPr>
          <a:xfrm>
            <a:off x="914112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09" name="CustomShape 14"/>
          <p:cNvSpPr/>
          <p:nvPr/>
        </p:nvSpPr>
        <p:spPr>
          <a:xfrm>
            <a:off x="874620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10" name="CustomShape 15"/>
          <p:cNvSpPr/>
          <p:nvPr/>
        </p:nvSpPr>
        <p:spPr>
          <a:xfrm>
            <a:off x="756684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11" name="CustomShape 16"/>
          <p:cNvSpPr/>
          <p:nvPr/>
        </p:nvSpPr>
        <p:spPr>
          <a:xfrm>
            <a:off x="9368280" y="6356160"/>
            <a:ext cx="2802600" cy="4881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512" name="Picture 12" descr=""/>
          <p:cNvPicPr/>
          <p:nvPr/>
        </p:nvPicPr>
        <p:blipFill>
          <a:blip r:embed="rId2"/>
          <a:srcRect l="0" t="0" r="34539" b="73477"/>
          <a:stretch/>
        </p:blipFill>
        <p:spPr>
          <a:xfrm>
            <a:off x="7938000" y="6074280"/>
            <a:ext cx="4235040" cy="770040"/>
          </a:xfrm>
          <a:prstGeom prst="rect">
            <a:avLst/>
          </a:prstGeom>
          <a:ln>
            <a:noFill/>
          </a:ln>
          <a:effectLst>
            <a:outerShdw algn="tl" blurRad="50800" dir="2700000" dist="38100" rotWithShape="0">
              <a:srgbClr val="000000">
                <a:alpha val="40000"/>
              </a:srgbClr>
            </a:outerShdw>
          </a:effectLst>
        </p:spPr>
      </p:pic>
      <p:pic>
        <p:nvPicPr>
          <p:cNvPr id="1513" name="Picture 13" descr=""/>
          <p:cNvPicPr/>
          <p:nvPr/>
        </p:nvPicPr>
        <p:blipFill>
          <a:blip r:embed="rId3"/>
          <a:srcRect l="0" t="0" r="34539" b="73472"/>
          <a:stretch/>
        </p:blipFill>
        <p:spPr>
          <a:xfrm>
            <a:off x="7146360" y="5930640"/>
            <a:ext cx="5035320" cy="916920"/>
          </a:xfrm>
          <a:prstGeom prst="rect">
            <a:avLst/>
          </a:prstGeom>
          <a:ln>
            <a:noFill/>
          </a:ln>
          <a:effectLst>
            <a:outerShdw algn="tl" blurRad="50800" dir="2700000" dist="38100" rotWithShape="0">
              <a:srgbClr val="000000">
                <a:alpha val="40000"/>
              </a:srgbClr>
            </a:outerShdw>
          </a:effectLst>
        </p:spPr>
      </p:pic>
      <p:sp>
        <p:nvSpPr>
          <p:cNvPr id="1514" name="CustomShape 17"/>
          <p:cNvSpPr/>
          <p:nvPr/>
        </p:nvSpPr>
        <p:spPr>
          <a:xfrm>
            <a:off x="10061640" y="6480720"/>
            <a:ext cx="2109240" cy="3546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515" name="Picture 14" descr=""/>
          <p:cNvPicPr/>
          <p:nvPr/>
        </p:nvPicPr>
        <p:blipFill>
          <a:blip r:embed="rId4"/>
          <a:srcRect l="0" t="0" r="34539" b="73474"/>
          <a:stretch/>
        </p:blipFill>
        <p:spPr>
          <a:xfrm>
            <a:off x="8629560" y="6203160"/>
            <a:ext cx="3552120" cy="644400"/>
          </a:xfrm>
          <a:prstGeom prst="rect">
            <a:avLst/>
          </a:prstGeom>
          <a:ln>
            <a:noFill/>
          </a:ln>
          <a:effectLst>
            <a:outerShdw algn="tl" blurRad="50800" dir="2700000" dist="38100" rotWithShape="0">
              <a:srgbClr val="000000">
                <a:alpha val="40000"/>
              </a:srgbClr>
            </a:outerShdw>
          </a:effectLst>
        </p:spPr>
      </p:pic>
      <p:sp>
        <p:nvSpPr>
          <p:cNvPr id="1516" name="CustomShape 18"/>
          <p:cNvSpPr/>
          <p:nvPr/>
        </p:nvSpPr>
        <p:spPr>
          <a:xfrm>
            <a:off x="96660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17" name="CustomShape 19"/>
          <p:cNvSpPr/>
          <p:nvPr/>
        </p:nvSpPr>
        <p:spPr>
          <a:xfrm>
            <a:off x="259884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18" name="CustomShape 20"/>
          <p:cNvSpPr/>
          <p:nvPr/>
        </p:nvSpPr>
        <p:spPr>
          <a:xfrm>
            <a:off x="194544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19" name="CustomShape 21"/>
          <p:cNvSpPr/>
          <p:nvPr/>
        </p:nvSpPr>
        <p:spPr>
          <a:xfrm>
            <a:off x="1442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20" name="CustomShape 22"/>
          <p:cNvSpPr/>
          <p:nvPr/>
        </p:nvSpPr>
        <p:spPr>
          <a:xfrm>
            <a:off x="309240" y="62373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21" name="CustomShape 23"/>
          <p:cNvSpPr/>
          <p:nvPr/>
        </p:nvSpPr>
        <p:spPr>
          <a:xfrm>
            <a:off x="0" y="635616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522" name="CustomShape 24"/>
          <p:cNvSpPr/>
          <p:nvPr/>
        </p:nvSpPr>
        <p:spPr>
          <a:xfrm>
            <a:off x="235908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23" name="CustomShape 25"/>
          <p:cNvSpPr/>
          <p:nvPr/>
        </p:nvSpPr>
        <p:spPr>
          <a:xfrm>
            <a:off x="128376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24" name="CustomShape 26"/>
          <p:cNvSpPr/>
          <p:nvPr/>
        </p:nvSpPr>
        <p:spPr>
          <a:xfrm>
            <a:off x="59004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25" name="CustomShape 27"/>
          <p:cNvSpPr/>
          <p:nvPr/>
        </p:nvSpPr>
        <p:spPr>
          <a:xfrm>
            <a:off x="315900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26" name="CustomShape 28"/>
          <p:cNvSpPr/>
          <p:nvPr/>
        </p:nvSpPr>
        <p:spPr>
          <a:xfrm>
            <a:off x="276408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27" name="CustomShape 29"/>
          <p:cNvSpPr/>
          <p:nvPr/>
        </p:nvSpPr>
        <p:spPr>
          <a:xfrm>
            <a:off x="158472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28" name="CustomShape 30"/>
          <p:cNvSpPr/>
          <p:nvPr/>
        </p:nvSpPr>
        <p:spPr>
          <a:xfrm>
            <a:off x="3468960" y="635148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529" name="CustomShape 31"/>
          <p:cNvSpPr/>
          <p:nvPr/>
        </p:nvSpPr>
        <p:spPr>
          <a:xfrm>
            <a:off x="44139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30" name="CustomShape 32"/>
          <p:cNvSpPr/>
          <p:nvPr/>
        </p:nvSpPr>
        <p:spPr>
          <a:xfrm>
            <a:off x="60465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31" name="CustomShape 33"/>
          <p:cNvSpPr/>
          <p:nvPr/>
        </p:nvSpPr>
        <p:spPr>
          <a:xfrm>
            <a:off x="5393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32" name="CustomShape 34"/>
          <p:cNvSpPr/>
          <p:nvPr/>
        </p:nvSpPr>
        <p:spPr>
          <a:xfrm>
            <a:off x="48898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33" name="CustomShape 35"/>
          <p:cNvSpPr/>
          <p:nvPr/>
        </p:nvSpPr>
        <p:spPr>
          <a:xfrm>
            <a:off x="58068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34" name="CustomShape 36"/>
          <p:cNvSpPr/>
          <p:nvPr/>
        </p:nvSpPr>
        <p:spPr>
          <a:xfrm>
            <a:off x="47311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35" name="CustomShape 37"/>
          <p:cNvSpPr/>
          <p:nvPr/>
        </p:nvSpPr>
        <p:spPr>
          <a:xfrm>
            <a:off x="403740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36" name="CustomShape 38"/>
          <p:cNvSpPr/>
          <p:nvPr/>
        </p:nvSpPr>
        <p:spPr>
          <a:xfrm>
            <a:off x="6221520" y="635940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37" name="CustomShape 39"/>
          <p:cNvSpPr/>
          <p:nvPr/>
        </p:nvSpPr>
        <p:spPr>
          <a:xfrm>
            <a:off x="503208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81" dur="indefinite" restart="never" nodeType="tmRoot">
          <p:childTnLst>
            <p:seq>
              <p:cTn id="82" dur="indefinite"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38" name="CustomShape 1"/>
          <p:cNvSpPr/>
          <p:nvPr/>
        </p:nvSpPr>
        <p:spPr>
          <a:xfrm>
            <a:off x="352440" y="324000"/>
            <a:ext cx="5129280" cy="8420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-2</a:t>
            </a:r>
            <a:endParaRPr b="0" lang="en-US" sz="5000" spc="-1" strike="noStrike">
              <a:latin typeface="Arial"/>
            </a:endParaRPr>
          </a:p>
        </p:txBody>
      </p:sp>
      <p:sp>
        <p:nvSpPr>
          <p:cNvPr id="1539" name="CustomShape 2"/>
          <p:cNvSpPr/>
          <p:nvPr/>
        </p:nvSpPr>
        <p:spPr>
          <a:xfrm>
            <a:off x="352440" y="1235160"/>
            <a:ext cx="1564200" cy="628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tuple</a:t>
            </a:r>
            <a:endParaRPr b="0" lang="en-US" sz="3600" spc="-1" strike="noStrike">
              <a:latin typeface="Arial"/>
            </a:endParaRPr>
          </a:p>
        </p:txBody>
      </p:sp>
      <p:sp>
        <p:nvSpPr>
          <p:cNvPr id="1540" name="CustomShape 3"/>
          <p:cNvSpPr/>
          <p:nvPr/>
        </p:nvSpPr>
        <p:spPr>
          <a:xfrm>
            <a:off x="352440" y="1931040"/>
            <a:ext cx="11433240" cy="36615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An ordered &amp; unchangeable collection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(1,2,3,'and a string')</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&gt;&gt;&gt;print(x)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(1, 2, 3, 'and a string')</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2</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&gt;&gt;&gt;x[1] = 2.2</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TypeError: 'tuple' object does not support item assignment</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541" name="Picture 11" descr=""/>
          <p:cNvPicPr/>
          <p:nvPr/>
        </p:nvPicPr>
        <p:blipFill>
          <a:blip r:embed="rId1"/>
          <a:stretch/>
        </p:blipFill>
        <p:spPr>
          <a:xfrm>
            <a:off x="11110680" y="123840"/>
            <a:ext cx="920520" cy="971640"/>
          </a:xfrm>
          <a:prstGeom prst="rect">
            <a:avLst/>
          </a:prstGeom>
          <a:ln>
            <a:noFill/>
          </a:ln>
        </p:spPr>
      </p:pic>
      <p:sp>
        <p:nvSpPr>
          <p:cNvPr id="1542" name="CustomShape 4"/>
          <p:cNvSpPr/>
          <p:nvPr/>
        </p:nvSpPr>
        <p:spPr>
          <a:xfrm>
            <a:off x="650268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3" name="CustomShape 5"/>
          <p:cNvSpPr/>
          <p:nvPr/>
        </p:nvSpPr>
        <p:spPr>
          <a:xfrm>
            <a:off x="3777120" y="624240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4" name="CustomShape 6"/>
          <p:cNvSpPr/>
          <p:nvPr/>
        </p:nvSpPr>
        <p:spPr>
          <a:xfrm>
            <a:off x="69483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5" name="CustomShape 7"/>
          <p:cNvSpPr/>
          <p:nvPr/>
        </p:nvSpPr>
        <p:spPr>
          <a:xfrm>
            <a:off x="85809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6" name="CustomShape 8"/>
          <p:cNvSpPr/>
          <p:nvPr/>
        </p:nvSpPr>
        <p:spPr>
          <a:xfrm>
            <a:off x="79275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7" name="CustomShape 9"/>
          <p:cNvSpPr/>
          <p:nvPr/>
        </p:nvSpPr>
        <p:spPr>
          <a:xfrm>
            <a:off x="74242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8" name="CustomShape 10"/>
          <p:cNvSpPr/>
          <p:nvPr/>
        </p:nvSpPr>
        <p:spPr>
          <a:xfrm>
            <a:off x="83412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9" name="CustomShape 11"/>
          <p:cNvSpPr/>
          <p:nvPr/>
        </p:nvSpPr>
        <p:spPr>
          <a:xfrm>
            <a:off x="72655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50" name="CustomShape 12"/>
          <p:cNvSpPr/>
          <p:nvPr/>
        </p:nvSpPr>
        <p:spPr>
          <a:xfrm>
            <a:off x="657216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51" name="CustomShape 13"/>
          <p:cNvSpPr/>
          <p:nvPr/>
        </p:nvSpPr>
        <p:spPr>
          <a:xfrm>
            <a:off x="914112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52" name="CustomShape 14"/>
          <p:cNvSpPr/>
          <p:nvPr/>
        </p:nvSpPr>
        <p:spPr>
          <a:xfrm>
            <a:off x="874620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53" name="CustomShape 15"/>
          <p:cNvSpPr/>
          <p:nvPr/>
        </p:nvSpPr>
        <p:spPr>
          <a:xfrm>
            <a:off x="756684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54" name="CustomShape 16"/>
          <p:cNvSpPr/>
          <p:nvPr/>
        </p:nvSpPr>
        <p:spPr>
          <a:xfrm>
            <a:off x="9368280" y="6356160"/>
            <a:ext cx="2802600" cy="4881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555" name="Picture 12" descr=""/>
          <p:cNvPicPr/>
          <p:nvPr/>
        </p:nvPicPr>
        <p:blipFill>
          <a:blip r:embed="rId2"/>
          <a:srcRect l="0" t="0" r="34539" b="73477"/>
          <a:stretch/>
        </p:blipFill>
        <p:spPr>
          <a:xfrm>
            <a:off x="7938000" y="6074280"/>
            <a:ext cx="4235040" cy="770040"/>
          </a:xfrm>
          <a:prstGeom prst="rect">
            <a:avLst/>
          </a:prstGeom>
          <a:ln>
            <a:noFill/>
          </a:ln>
          <a:effectLst>
            <a:outerShdw algn="tl" blurRad="50800" dir="2700000" dist="38100" rotWithShape="0">
              <a:srgbClr val="000000">
                <a:alpha val="40000"/>
              </a:srgbClr>
            </a:outerShdw>
          </a:effectLst>
        </p:spPr>
      </p:pic>
      <p:pic>
        <p:nvPicPr>
          <p:cNvPr id="1556" name="Picture 13" descr=""/>
          <p:cNvPicPr/>
          <p:nvPr/>
        </p:nvPicPr>
        <p:blipFill>
          <a:blip r:embed="rId3"/>
          <a:srcRect l="0" t="0" r="34539" b="73472"/>
          <a:stretch/>
        </p:blipFill>
        <p:spPr>
          <a:xfrm>
            <a:off x="7146360" y="5930640"/>
            <a:ext cx="5035320" cy="916920"/>
          </a:xfrm>
          <a:prstGeom prst="rect">
            <a:avLst/>
          </a:prstGeom>
          <a:ln>
            <a:noFill/>
          </a:ln>
          <a:effectLst>
            <a:outerShdw algn="tl" blurRad="50800" dir="2700000" dist="38100" rotWithShape="0">
              <a:srgbClr val="000000">
                <a:alpha val="40000"/>
              </a:srgbClr>
            </a:outerShdw>
          </a:effectLst>
        </p:spPr>
      </p:pic>
      <p:sp>
        <p:nvSpPr>
          <p:cNvPr id="1557" name="CustomShape 17"/>
          <p:cNvSpPr/>
          <p:nvPr/>
        </p:nvSpPr>
        <p:spPr>
          <a:xfrm>
            <a:off x="10061640" y="6480720"/>
            <a:ext cx="2109240" cy="3546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558" name="Picture 14" descr=""/>
          <p:cNvPicPr/>
          <p:nvPr/>
        </p:nvPicPr>
        <p:blipFill>
          <a:blip r:embed="rId4"/>
          <a:srcRect l="0" t="0" r="34539" b="73474"/>
          <a:stretch/>
        </p:blipFill>
        <p:spPr>
          <a:xfrm>
            <a:off x="8629560" y="6203160"/>
            <a:ext cx="3552120" cy="644400"/>
          </a:xfrm>
          <a:prstGeom prst="rect">
            <a:avLst/>
          </a:prstGeom>
          <a:ln>
            <a:noFill/>
          </a:ln>
          <a:effectLst>
            <a:outerShdw algn="tl" blurRad="50800" dir="2700000" dist="38100" rotWithShape="0">
              <a:srgbClr val="000000">
                <a:alpha val="40000"/>
              </a:srgbClr>
            </a:outerShdw>
          </a:effectLst>
        </p:spPr>
      </p:pic>
      <p:sp>
        <p:nvSpPr>
          <p:cNvPr id="1559" name="CustomShape 18"/>
          <p:cNvSpPr/>
          <p:nvPr/>
        </p:nvSpPr>
        <p:spPr>
          <a:xfrm>
            <a:off x="96660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60" name="CustomShape 19"/>
          <p:cNvSpPr/>
          <p:nvPr/>
        </p:nvSpPr>
        <p:spPr>
          <a:xfrm>
            <a:off x="259884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61" name="CustomShape 20"/>
          <p:cNvSpPr/>
          <p:nvPr/>
        </p:nvSpPr>
        <p:spPr>
          <a:xfrm>
            <a:off x="194544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62" name="CustomShape 21"/>
          <p:cNvSpPr/>
          <p:nvPr/>
        </p:nvSpPr>
        <p:spPr>
          <a:xfrm>
            <a:off x="1442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63" name="CustomShape 22"/>
          <p:cNvSpPr/>
          <p:nvPr/>
        </p:nvSpPr>
        <p:spPr>
          <a:xfrm>
            <a:off x="309240" y="62373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64" name="CustomShape 23"/>
          <p:cNvSpPr/>
          <p:nvPr/>
        </p:nvSpPr>
        <p:spPr>
          <a:xfrm>
            <a:off x="0" y="635616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565" name="CustomShape 24"/>
          <p:cNvSpPr/>
          <p:nvPr/>
        </p:nvSpPr>
        <p:spPr>
          <a:xfrm>
            <a:off x="235908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66" name="CustomShape 25"/>
          <p:cNvSpPr/>
          <p:nvPr/>
        </p:nvSpPr>
        <p:spPr>
          <a:xfrm>
            <a:off x="128376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67" name="CustomShape 26"/>
          <p:cNvSpPr/>
          <p:nvPr/>
        </p:nvSpPr>
        <p:spPr>
          <a:xfrm>
            <a:off x="59004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68" name="CustomShape 27"/>
          <p:cNvSpPr/>
          <p:nvPr/>
        </p:nvSpPr>
        <p:spPr>
          <a:xfrm>
            <a:off x="315900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69" name="CustomShape 28"/>
          <p:cNvSpPr/>
          <p:nvPr/>
        </p:nvSpPr>
        <p:spPr>
          <a:xfrm>
            <a:off x="276408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70" name="CustomShape 29"/>
          <p:cNvSpPr/>
          <p:nvPr/>
        </p:nvSpPr>
        <p:spPr>
          <a:xfrm>
            <a:off x="158472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71" name="CustomShape 30"/>
          <p:cNvSpPr/>
          <p:nvPr/>
        </p:nvSpPr>
        <p:spPr>
          <a:xfrm>
            <a:off x="3468960" y="635148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572" name="CustomShape 31"/>
          <p:cNvSpPr/>
          <p:nvPr/>
        </p:nvSpPr>
        <p:spPr>
          <a:xfrm>
            <a:off x="44139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73" name="CustomShape 32"/>
          <p:cNvSpPr/>
          <p:nvPr/>
        </p:nvSpPr>
        <p:spPr>
          <a:xfrm>
            <a:off x="60465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74" name="CustomShape 33"/>
          <p:cNvSpPr/>
          <p:nvPr/>
        </p:nvSpPr>
        <p:spPr>
          <a:xfrm>
            <a:off x="5393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75" name="CustomShape 34"/>
          <p:cNvSpPr/>
          <p:nvPr/>
        </p:nvSpPr>
        <p:spPr>
          <a:xfrm>
            <a:off x="48898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76" name="CustomShape 35"/>
          <p:cNvSpPr/>
          <p:nvPr/>
        </p:nvSpPr>
        <p:spPr>
          <a:xfrm>
            <a:off x="58068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77" name="CustomShape 36"/>
          <p:cNvSpPr/>
          <p:nvPr/>
        </p:nvSpPr>
        <p:spPr>
          <a:xfrm>
            <a:off x="47311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78" name="CustomShape 37"/>
          <p:cNvSpPr/>
          <p:nvPr/>
        </p:nvSpPr>
        <p:spPr>
          <a:xfrm>
            <a:off x="403740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79" name="CustomShape 38"/>
          <p:cNvSpPr/>
          <p:nvPr/>
        </p:nvSpPr>
        <p:spPr>
          <a:xfrm>
            <a:off x="6221520" y="635940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80" name="CustomShape 39"/>
          <p:cNvSpPr/>
          <p:nvPr/>
        </p:nvSpPr>
        <p:spPr>
          <a:xfrm>
            <a:off x="503208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83" dur="indefinite" restart="never" nodeType="tmRoot">
          <p:childTnLst>
            <p:seq>
              <p:cTn id="84" dur="indefinite" nodeType="mainSeq">
                <p:childTnLst>
                  <p:par>
                    <p:cTn id="85" fill="hold">
                      <p:stCondLst>
                        <p:cond delay="indefinite"/>
                      </p:stCondLst>
                      <p:childTnLst>
                        <p:par>
                          <p:cTn id="86" fill="hold">
                            <p:stCondLst>
                              <p:cond delay="0"/>
                            </p:stCondLst>
                            <p:childTnLst>
                              <p:par>
                                <p:cTn id="87" nodeType="clickEffect" fill="hold" presetClass="entr" presetID="1">
                                  <p:stCondLst>
                                    <p:cond delay="0"/>
                                  </p:stCondLst>
                                  <p:childTnLst>
                                    <p:set>
                                      <p:cBhvr>
                                        <p:cTn id="88" dur="1" fill="hold">
                                          <p:stCondLst>
                                            <p:cond delay="0"/>
                                          </p:stCondLst>
                                        </p:cTn>
                                        <p:tgtEl>
                                          <p:spTgt spid="1540">
                                            <p:txEl>
                                              <p:pRg st="9" end="9"/>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81" name="CustomShape 1"/>
          <p:cNvSpPr/>
          <p:nvPr/>
        </p:nvSpPr>
        <p:spPr>
          <a:xfrm>
            <a:off x="352440" y="324000"/>
            <a:ext cx="5129280" cy="8420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-2</a:t>
            </a:r>
            <a:endParaRPr b="0" lang="en-US" sz="5000" spc="-1" strike="noStrike">
              <a:latin typeface="Arial"/>
            </a:endParaRPr>
          </a:p>
        </p:txBody>
      </p:sp>
      <p:sp>
        <p:nvSpPr>
          <p:cNvPr id="1582" name="CustomShape 2"/>
          <p:cNvSpPr/>
          <p:nvPr/>
        </p:nvSpPr>
        <p:spPr>
          <a:xfrm>
            <a:off x="352440" y="1235160"/>
            <a:ext cx="1107000" cy="628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set</a:t>
            </a:r>
            <a:endParaRPr b="0" lang="en-US" sz="3600" spc="-1" strike="noStrike">
              <a:latin typeface="Arial"/>
            </a:endParaRPr>
          </a:p>
        </p:txBody>
      </p:sp>
      <p:sp>
        <p:nvSpPr>
          <p:cNvPr id="1583" name="CustomShape 3"/>
          <p:cNvSpPr/>
          <p:nvPr/>
        </p:nvSpPr>
        <p:spPr>
          <a:xfrm>
            <a:off x="352440" y="1931040"/>
            <a:ext cx="11433240" cy="36615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An unordered &amp; unindexed collection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{1,2,3,'and a string'}</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&gt;&gt;&gt;print(x)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{1, 2, 3, 'and a string'}</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TypeError: 'set' object does not support indexing</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584" name="Picture 11" descr=""/>
          <p:cNvPicPr/>
          <p:nvPr/>
        </p:nvPicPr>
        <p:blipFill>
          <a:blip r:embed="rId1"/>
          <a:stretch/>
        </p:blipFill>
        <p:spPr>
          <a:xfrm>
            <a:off x="11110680" y="123840"/>
            <a:ext cx="920520" cy="971640"/>
          </a:xfrm>
          <a:prstGeom prst="rect">
            <a:avLst/>
          </a:prstGeom>
          <a:ln>
            <a:noFill/>
          </a:ln>
        </p:spPr>
      </p:pic>
      <p:sp>
        <p:nvSpPr>
          <p:cNvPr id="1585" name="CustomShape 4"/>
          <p:cNvSpPr/>
          <p:nvPr/>
        </p:nvSpPr>
        <p:spPr>
          <a:xfrm>
            <a:off x="650268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86" name="CustomShape 5"/>
          <p:cNvSpPr/>
          <p:nvPr/>
        </p:nvSpPr>
        <p:spPr>
          <a:xfrm>
            <a:off x="3777120" y="624240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87" name="CustomShape 6"/>
          <p:cNvSpPr/>
          <p:nvPr/>
        </p:nvSpPr>
        <p:spPr>
          <a:xfrm>
            <a:off x="69483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88" name="CustomShape 7"/>
          <p:cNvSpPr/>
          <p:nvPr/>
        </p:nvSpPr>
        <p:spPr>
          <a:xfrm>
            <a:off x="85809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89" name="CustomShape 8"/>
          <p:cNvSpPr/>
          <p:nvPr/>
        </p:nvSpPr>
        <p:spPr>
          <a:xfrm>
            <a:off x="79275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90" name="CustomShape 9"/>
          <p:cNvSpPr/>
          <p:nvPr/>
        </p:nvSpPr>
        <p:spPr>
          <a:xfrm>
            <a:off x="74242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91" name="CustomShape 10"/>
          <p:cNvSpPr/>
          <p:nvPr/>
        </p:nvSpPr>
        <p:spPr>
          <a:xfrm>
            <a:off x="83412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92" name="CustomShape 11"/>
          <p:cNvSpPr/>
          <p:nvPr/>
        </p:nvSpPr>
        <p:spPr>
          <a:xfrm>
            <a:off x="72655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93" name="CustomShape 12"/>
          <p:cNvSpPr/>
          <p:nvPr/>
        </p:nvSpPr>
        <p:spPr>
          <a:xfrm>
            <a:off x="657216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94" name="CustomShape 13"/>
          <p:cNvSpPr/>
          <p:nvPr/>
        </p:nvSpPr>
        <p:spPr>
          <a:xfrm>
            <a:off x="914112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95" name="CustomShape 14"/>
          <p:cNvSpPr/>
          <p:nvPr/>
        </p:nvSpPr>
        <p:spPr>
          <a:xfrm>
            <a:off x="874620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96" name="CustomShape 15"/>
          <p:cNvSpPr/>
          <p:nvPr/>
        </p:nvSpPr>
        <p:spPr>
          <a:xfrm>
            <a:off x="756684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97" name="CustomShape 16"/>
          <p:cNvSpPr/>
          <p:nvPr/>
        </p:nvSpPr>
        <p:spPr>
          <a:xfrm>
            <a:off x="9368280" y="6356160"/>
            <a:ext cx="2802600" cy="4881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598" name="Picture 12" descr=""/>
          <p:cNvPicPr/>
          <p:nvPr/>
        </p:nvPicPr>
        <p:blipFill>
          <a:blip r:embed="rId2"/>
          <a:srcRect l="0" t="0" r="34539" b="73477"/>
          <a:stretch/>
        </p:blipFill>
        <p:spPr>
          <a:xfrm>
            <a:off x="7938000" y="6074280"/>
            <a:ext cx="4235040" cy="770040"/>
          </a:xfrm>
          <a:prstGeom prst="rect">
            <a:avLst/>
          </a:prstGeom>
          <a:ln>
            <a:noFill/>
          </a:ln>
          <a:effectLst>
            <a:outerShdw algn="tl" blurRad="50800" dir="2700000" dist="38100" rotWithShape="0">
              <a:srgbClr val="000000">
                <a:alpha val="40000"/>
              </a:srgbClr>
            </a:outerShdw>
          </a:effectLst>
        </p:spPr>
      </p:pic>
      <p:pic>
        <p:nvPicPr>
          <p:cNvPr id="1599" name="Picture 13" descr=""/>
          <p:cNvPicPr/>
          <p:nvPr/>
        </p:nvPicPr>
        <p:blipFill>
          <a:blip r:embed="rId3"/>
          <a:srcRect l="0" t="0" r="34539" b="73472"/>
          <a:stretch/>
        </p:blipFill>
        <p:spPr>
          <a:xfrm>
            <a:off x="7146360" y="5930640"/>
            <a:ext cx="5035320" cy="916920"/>
          </a:xfrm>
          <a:prstGeom prst="rect">
            <a:avLst/>
          </a:prstGeom>
          <a:ln>
            <a:noFill/>
          </a:ln>
          <a:effectLst>
            <a:outerShdw algn="tl" blurRad="50800" dir="2700000" dist="38100" rotWithShape="0">
              <a:srgbClr val="000000">
                <a:alpha val="40000"/>
              </a:srgbClr>
            </a:outerShdw>
          </a:effectLst>
        </p:spPr>
      </p:pic>
      <p:sp>
        <p:nvSpPr>
          <p:cNvPr id="1600" name="CustomShape 17"/>
          <p:cNvSpPr/>
          <p:nvPr/>
        </p:nvSpPr>
        <p:spPr>
          <a:xfrm>
            <a:off x="10061640" y="6480720"/>
            <a:ext cx="2109240" cy="3546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601" name="Picture 14" descr=""/>
          <p:cNvPicPr/>
          <p:nvPr/>
        </p:nvPicPr>
        <p:blipFill>
          <a:blip r:embed="rId4"/>
          <a:srcRect l="0" t="0" r="34539" b="73474"/>
          <a:stretch/>
        </p:blipFill>
        <p:spPr>
          <a:xfrm>
            <a:off x="8629560" y="6203160"/>
            <a:ext cx="3552120" cy="644400"/>
          </a:xfrm>
          <a:prstGeom prst="rect">
            <a:avLst/>
          </a:prstGeom>
          <a:ln>
            <a:noFill/>
          </a:ln>
          <a:effectLst>
            <a:outerShdw algn="tl" blurRad="50800" dir="2700000" dist="38100" rotWithShape="0">
              <a:srgbClr val="000000">
                <a:alpha val="40000"/>
              </a:srgbClr>
            </a:outerShdw>
          </a:effectLst>
        </p:spPr>
      </p:pic>
      <p:sp>
        <p:nvSpPr>
          <p:cNvPr id="1602" name="CustomShape 18"/>
          <p:cNvSpPr/>
          <p:nvPr/>
        </p:nvSpPr>
        <p:spPr>
          <a:xfrm>
            <a:off x="96660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03" name="CustomShape 19"/>
          <p:cNvSpPr/>
          <p:nvPr/>
        </p:nvSpPr>
        <p:spPr>
          <a:xfrm>
            <a:off x="259884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04" name="CustomShape 20"/>
          <p:cNvSpPr/>
          <p:nvPr/>
        </p:nvSpPr>
        <p:spPr>
          <a:xfrm>
            <a:off x="194544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05" name="CustomShape 21"/>
          <p:cNvSpPr/>
          <p:nvPr/>
        </p:nvSpPr>
        <p:spPr>
          <a:xfrm>
            <a:off x="1442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06" name="CustomShape 22"/>
          <p:cNvSpPr/>
          <p:nvPr/>
        </p:nvSpPr>
        <p:spPr>
          <a:xfrm>
            <a:off x="309240" y="62373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07" name="CustomShape 23"/>
          <p:cNvSpPr/>
          <p:nvPr/>
        </p:nvSpPr>
        <p:spPr>
          <a:xfrm>
            <a:off x="0" y="635616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608" name="CustomShape 24"/>
          <p:cNvSpPr/>
          <p:nvPr/>
        </p:nvSpPr>
        <p:spPr>
          <a:xfrm>
            <a:off x="235908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09" name="CustomShape 25"/>
          <p:cNvSpPr/>
          <p:nvPr/>
        </p:nvSpPr>
        <p:spPr>
          <a:xfrm>
            <a:off x="128376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10" name="CustomShape 26"/>
          <p:cNvSpPr/>
          <p:nvPr/>
        </p:nvSpPr>
        <p:spPr>
          <a:xfrm>
            <a:off x="59004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11" name="CustomShape 27"/>
          <p:cNvSpPr/>
          <p:nvPr/>
        </p:nvSpPr>
        <p:spPr>
          <a:xfrm>
            <a:off x="315900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12" name="CustomShape 28"/>
          <p:cNvSpPr/>
          <p:nvPr/>
        </p:nvSpPr>
        <p:spPr>
          <a:xfrm>
            <a:off x="276408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13" name="CustomShape 29"/>
          <p:cNvSpPr/>
          <p:nvPr/>
        </p:nvSpPr>
        <p:spPr>
          <a:xfrm>
            <a:off x="158472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14" name="CustomShape 30"/>
          <p:cNvSpPr/>
          <p:nvPr/>
        </p:nvSpPr>
        <p:spPr>
          <a:xfrm>
            <a:off x="3468960" y="635148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615" name="CustomShape 31"/>
          <p:cNvSpPr/>
          <p:nvPr/>
        </p:nvSpPr>
        <p:spPr>
          <a:xfrm>
            <a:off x="44139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16" name="CustomShape 32"/>
          <p:cNvSpPr/>
          <p:nvPr/>
        </p:nvSpPr>
        <p:spPr>
          <a:xfrm>
            <a:off x="60465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17" name="CustomShape 33"/>
          <p:cNvSpPr/>
          <p:nvPr/>
        </p:nvSpPr>
        <p:spPr>
          <a:xfrm>
            <a:off x="5393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18" name="CustomShape 34"/>
          <p:cNvSpPr/>
          <p:nvPr/>
        </p:nvSpPr>
        <p:spPr>
          <a:xfrm>
            <a:off x="48898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19" name="CustomShape 35"/>
          <p:cNvSpPr/>
          <p:nvPr/>
        </p:nvSpPr>
        <p:spPr>
          <a:xfrm>
            <a:off x="58068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20" name="CustomShape 36"/>
          <p:cNvSpPr/>
          <p:nvPr/>
        </p:nvSpPr>
        <p:spPr>
          <a:xfrm>
            <a:off x="47311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21" name="CustomShape 37"/>
          <p:cNvSpPr/>
          <p:nvPr/>
        </p:nvSpPr>
        <p:spPr>
          <a:xfrm>
            <a:off x="403740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22" name="CustomShape 38"/>
          <p:cNvSpPr/>
          <p:nvPr/>
        </p:nvSpPr>
        <p:spPr>
          <a:xfrm>
            <a:off x="6221520" y="635940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23" name="CustomShape 39"/>
          <p:cNvSpPr/>
          <p:nvPr/>
        </p:nvSpPr>
        <p:spPr>
          <a:xfrm>
            <a:off x="503208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89" dur="indefinite" restart="never" nodeType="tmRoot">
          <p:childTnLst>
            <p:seq>
              <p:cTn id="90" dur="indefinite" nodeType="mainSeq">
                <p:childTnLst>
                  <p:par>
                    <p:cTn id="91" fill="hold">
                      <p:stCondLst>
                        <p:cond delay="indefinite"/>
                      </p:stCondLst>
                      <p:childTnLst>
                        <p:par>
                          <p:cTn id="92" fill="hold">
                            <p:stCondLst>
                              <p:cond delay="0"/>
                            </p:stCondLst>
                            <p:childTnLst>
                              <p:par>
                                <p:cTn id="93" nodeType="clickEffect" fill="hold" presetClass="entr" presetID="1">
                                  <p:stCondLst>
                                    <p:cond delay="0"/>
                                  </p:stCondLst>
                                  <p:childTnLst>
                                    <p:set>
                                      <p:cBhvr>
                                        <p:cTn id="94" dur="1" fill="hold">
                                          <p:stCondLst>
                                            <p:cond delay="0"/>
                                          </p:stCondLst>
                                        </p:cTn>
                                        <p:tgtEl>
                                          <p:spTgt spid="1583">
                                            <p:txEl>
                                              <p:pRg st="7" end="7"/>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24" name="CustomShape 1"/>
          <p:cNvSpPr/>
          <p:nvPr/>
        </p:nvSpPr>
        <p:spPr>
          <a:xfrm>
            <a:off x="352440" y="324000"/>
            <a:ext cx="5129280" cy="8420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-2</a:t>
            </a:r>
            <a:endParaRPr b="0" lang="en-US" sz="5000" spc="-1" strike="noStrike">
              <a:latin typeface="Arial"/>
            </a:endParaRPr>
          </a:p>
        </p:txBody>
      </p:sp>
      <p:sp>
        <p:nvSpPr>
          <p:cNvPr id="1625" name="CustomShape 2"/>
          <p:cNvSpPr/>
          <p:nvPr/>
        </p:nvSpPr>
        <p:spPr>
          <a:xfrm>
            <a:off x="352440" y="1235160"/>
            <a:ext cx="1198440" cy="628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dict</a:t>
            </a:r>
            <a:endParaRPr b="0" lang="en-US" sz="3600" spc="-1" strike="noStrike">
              <a:latin typeface="Arial"/>
            </a:endParaRPr>
          </a:p>
        </p:txBody>
      </p:sp>
      <p:sp>
        <p:nvSpPr>
          <p:cNvPr id="1626" name="CustomShape 3"/>
          <p:cNvSpPr/>
          <p:nvPr/>
        </p:nvSpPr>
        <p:spPr>
          <a:xfrm>
            <a:off x="352440" y="1931040"/>
            <a:ext cx="11433240" cy="36615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An unordered &amp; indexed collection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{1:4,2:'two',3:3,'and a string':'mapping to another string'}</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&gt;&gt;&gt;print(x)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{1:4, 2:'two', 3:3, 'and a string':'mapping to another string'}</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4</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&gt;&gt;&gt;x['and a string']</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'mapping to another string'</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627" name="Picture 11" descr=""/>
          <p:cNvPicPr/>
          <p:nvPr/>
        </p:nvPicPr>
        <p:blipFill>
          <a:blip r:embed="rId1"/>
          <a:stretch/>
        </p:blipFill>
        <p:spPr>
          <a:xfrm>
            <a:off x="11110680" y="123840"/>
            <a:ext cx="920520" cy="971640"/>
          </a:xfrm>
          <a:prstGeom prst="rect">
            <a:avLst/>
          </a:prstGeom>
          <a:ln>
            <a:noFill/>
          </a:ln>
        </p:spPr>
      </p:pic>
      <p:sp>
        <p:nvSpPr>
          <p:cNvPr id="1628" name="CustomShape 4"/>
          <p:cNvSpPr/>
          <p:nvPr/>
        </p:nvSpPr>
        <p:spPr>
          <a:xfrm>
            <a:off x="650268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29" name="CustomShape 5"/>
          <p:cNvSpPr/>
          <p:nvPr/>
        </p:nvSpPr>
        <p:spPr>
          <a:xfrm>
            <a:off x="3777120" y="624240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30" name="CustomShape 6"/>
          <p:cNvSpPr/>
          <p:nvPr/>
        </p:nvSpPr>
        <p:spPr>
          <a:xfrm>
            <a:off x="69483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31" name="CustomShape 7"/>
          <p:cNvSpPr/>
          <p:nvPr/>
        </p:nvSpPr>
        <p:spPr>
          <a:xfrm>
            <a:off x="85809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32" name="CustomShape 8"/>
          <p:cNvSpPr/>
          <p:nvPr/>
        </p:nvSpPr>
        <p:spPr>
          <a:xfrm>
            <a:off x="79275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33" name="CustomShape 9"/>
          <p:cNvSpPr/>
          <p:nvPr/>
        </p:nvSpPr>
        <p:spPr>
          <a:xfrm>
            <a:off x="74242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34" name="CustomShape 10"/>
          <p:cNvSpPr/>
          <p:nvPr/>
        </p:nvSpPr>
        <p:spPr>
          <a:xfrm>
            <a:off x="83412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35" name="CustomShape 11"/>
          <p:cNvSpPr/>
          <p:nvPr/>
        </p:nvSpPr>
        <p:spPr>
          <a:xfrm>
            <a:off x="72655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36" name="CustomShape 12"/>
          <p:cNvSpPr/>
          <p:nvPr/>
        </p:nvSpPr>
        <p:spPr>
          <a:xfrm>
            <a:off x="657216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37" name="CustomShape 13"/>
          <p:cNvSpPr/>
          <p:nvPr/>
        </p:nvSpPr>
        <p:spPr>
          <a:xfrm>
            <a:off x="914112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38" name="CustomShape 14"/>
          <p:cNvSpPr/>
          <p:nvPr/>
        </p:nvSpPr>
        <p:spPr>
          <a:xfrm>
            <a:off x="874620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39" name="CustomShape 15"/>
          <p:cNvSpPr/>
          <p:nvPr/>
        </p:nvSpPr>
        <p:spPr>
          <a:xfrm>
            <a:off x="756684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40" name="CustomShape 16"/>
          <p:cNvSpPr/>
          <p:nvPr/>
        </p:nvSpPr>
        <p:spPr>
          <a:xfrm>
            <a:off x="9368280" y="6356160"/>
            <a:ext cx="2802600" cy="4881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641" name="Picture 12" descr=""/>
          <p:cNvPicPr/>
          <p:nvPr/>
        </p:nvPicPr>
        <p:blipFill>
          <a:blip r:embed="rId2"/>
          <a:srcRect l="0" t="0" r="34539" b="73477"/>
          <a:stretch/>
        </p:blipFill>
        <p:spPr>
          <a:xfrm>
            <a:off x="7938000" y="6074280"/>
            <a:ext cx="4235040" cy="770040"/>
          </a:xfrm>
          <a:prstGeom prst="rect">
            <a:avLst/>
          </a:prstGeom>
          <a:ln>
            <a:noFill/>
          </a:ln>
          <a:effectLst>
            <a:outerShdw algn="tl" blurRad="50800" dir="2700000" dist="38100" rotWithShape="0">
              <a:srgbClr val="000000">
                <a:alpha val="40000"/>
              </a:srgbClr>
            </a:outerShdw>
          </a:effectLst>
        </p:spPr>
      </p:pic>
      <p:pic>
        <p:nvPicPr>
          <p:cNvPr id="1642" name="Picture 13" descr=""/>
          <p:cNvPicPr/>
          <p:nvPr/>
        </p:nvPicPr>
        <p:blipFill>
          <a:blip r:embed="rId3"/>
          <a:srcRect l="0" t="0" r="34539" b="73472"/>
          <a:stretch/>
        </p:blipFill>
        <p:spPr>
          <a:xfrm>
            <a:off x="7146360" y="5930640"/>
            <a:ext cx="5035320" cy="916920"/>
          </a:xfrm>
          <a:prstGeom prst="rect">
            <a:avLst/>
          </a:prstGeom>
          <a:ln>
            <a:noFill/>
          </a:ln>
          <a:effectLst>
            <a:outerShdw algn="tl" blurRad="50800" dir="2700000" dist="38100" rotWithShape="0">
              <a:srgbClr val="000000">
                <a:alpha val="40000"/>
              </a:srgbClr>
            </a:outerShdw>
          </a:effectLst>
        </p:spPr>
      </p:pic>
      <p:sp>
        <p:nvSpPr>
          <p:cNvPr id="1643" name="CustomShape 17"/>
          <p:cNvSpPr/>
          <p:nvPr/>
        </p:nvSpPr>
        <p:spPr>
          <a:xfrm>
            <a:off x="10061640" y="6480720"/>
            <a:ext cx="2109240" cy="3546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644" name="Picture 14" descr=""/>
          <p:cNvPicPr/>
          <p:nvPr/>
        </p:nvPicPr>
        <p:blipFill>
          <a:blip r:embed="rId4"/>
          <a:srcRect l="0" t="0" r="34539" b="73474"/>
          <a:stretch/>
        </p:blipFill>
        <p:spPr>
          <a:xfrm>
            <a:off x="8629560" y="6203160"/>
            <a:ext cx="3552120" cy="644400"/>
          </a:xfrm>
          <a:prstGeom prst="rect">
            <a:avLst/>
          </a:prstGeom>
          <a:ln>
            <a:noFill/>
          </a:ln>
          <a:effectLst>
            <a:outerShdw algn="tl" blurRad="50800" dir="2700000" dist="38100" rotWithShape="0">
              <a:srgbClr val="000000">
                <a:alpha val="40000"/>
              </a:srgbClr>
            </a:outerShdw>
          </a:effectLst>
        </p:spPr>
      </p:pic>
      <p:sp>
        <p:nvSpPr>
          <p:cNvPr id="1645" name="CustomShape 18"/>
          <p:cNvSpPr/>
          <p:nvPr/>
        </p:nvSpPr>
        <p:spPr>
          <a:xfrm>
            <a:off x="96660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46" name="CustomShape 19"/>
          <p:cNvSpPr/>
          <p:nvPr/>
        </p:nvSpPr>
        <p:spPr>
          <a:xfrm>
            <a:off x="259884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47" name="CustomShape 20"/>
          <p:cNvSpPr/>
          <p:nvPr/>
        </p:nvSpPr>
        <p:spPr>
          <a:xfrm>
            <a:off x="194544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48" name="CustomShape 21"/>
          <p:cNvSpPr/>
          <p:nvPr/>
        </p:nvSpPr>
        <p:spPr>
          <a:xfrm>
            <a:off x="1442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49" name="CustomShape 22"/>
          <p:cNvSpPr/>
          <p:nvPr/>
        </p:nvSpPr>
        <p:spPr>
          <a:xfrm>
            <a:off x="309240" y="62373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50" name="CustomShape 23"/>
          <p:cNvSpPr/>
          <p:nvPr/>
        </p:nvSpPr>
        <p:spPr>
          <a:xfrm>
            <a:off x="0" y="635616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651" name="CustomShape 24"/>
          <p:cNvSpPr/>
          <p:nvPr/>
        </p:nvSpPr>
        <p:spPr>
          <a:xfrm>
            <a:off x="235908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52" name="CustomShape 25"/>
          <p:cNvSpPr/>
          <p:nvPr/>
        </p:nvSpPr>
        <p:spPr>
          <a:xfrm>
            <a:off x="128376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53" name="CustomShape 26"/>
          <p:cNvSpPr/>
          <p:nvPr/>
        </p:nvSpPr>
        <p:spPr>
          <a:xfrm>
            <a:off x="59004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54" name="CustomShape 27"/>
          <p:cNvSpPr/>
          <p:nvPr/>
        </p:nvSpPr>
        <p:spPr>
          <a:xfrm>
            <a:off x="315900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55" name="CustomShape 28"/>
          <p:cNvSpPr/>
          <p:nvPr/>
        </p:nvSpPr>
        <p:spPr>
          <a:xfrm>
            <a:off x="276408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56" name="CustomShape 29"/>
          <p:cNvSpPr/>
          <p:nvPr/>
        </p:nvSpPr>
        <p:spPr>
          <a:xfrm>
            <a:off x="158472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57" name="CustomShape 30"/>
          <p:cNvSpPr/>
          <p:nvPr/>
        </p:nvSpPr>
        <p:spPr>
          <a:xfrm>
            <a:off x="3468960" y="635148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658" name="CustomShape 31"/>
          <p:cNvSpPr/>
          <p:nvPr/>
        </p:nvSpPr>
        <p:spPr>
          <a:xfrm>
            <a:off x="44139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59" name="CustomShape 32"/>
          <p:cNvSpPr/>
          <p:nvPr/>
        </p:nvSpPr>
        <p:spPr>
          <a:xfrm>
            <a:off x="60465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60" name="CustomShape 33"/>
          <p:cNvSpPr/>
          <p:nvPr/>
        </p:nvSpPr>
        <p:spPr>
          <a:xfrm>
            <a:off x="5393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61" name="CustomShape 34"/>
          <p:cNvSpPr/>
          <p:nvPr/>
        </p:nvSpPr>
        <p:spPr>
          <a:xfrm>
            <a:off x="48898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62" name="CustomShape 35"/>
          <p:cNvSpPr/>
          <p:nvPr/>
        </p:nvSpPr>
        <p:spPr>
          <a:xfrm>
            <a:off x="58068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63" name="CustomShape 36"/>
          <p:cNvSpPr/>
          <p:nvPr/>
        </p:nvSpPr>
        <p:spPr>
          <a:xfrm>
            <a:off x="47311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64" name="CustomShape 37"/>
          <p:cNvSpPr/>
          <p:nvPr/>
        </p:nvSpPr>
        <p:spPr>
          <a:xfrm>
            <a:off x="403740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65" name="CustomShape 38"/>
          <p:cNvSpPr/>
          <p:nvPr/>
        </p:nvSpPr>
        <p:spPr>
          <a:xfrm>
            <a:off x="6221520" y="635940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66" name="CustomShape 39"/>
          <p:cNvSpPr/>
          <p:nvPr/>
        </p:nvSpPr>
        <p:spPr>
          <a:xfrm>
            <a:off x="503208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95" dur="indefinite" restart="never" nodeType="tmRoot">
          <p:childTnLst>
            <p:seq>
              <p:cTn id="96" dur="indefinite"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67" name="CustomShape 1"/>
          <p:cNvSpPr/>
          <p:nvPr/>
        </p:nvSpPr>
        <p:spPr>
          <a:xfrm>
            <a:off x="352440" y="324000"/>
            <a:ext cx="9153720" cy="8420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1668" name="CustomShape 2"/>
          <p:cNvSpPr/>
          <p:nvPr/>
        </p:nvSpPr>
        <p:spPr>
          <a:xfrm>
            <a:off x="352440" y="1235160"/>
            <a:ext cx="2295720" cy="628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Equality </a:t>
            </a:r>
            <a:endParaRPr b="0" lang="en-US" sz="3600" spc="-1" strike="noStrike">
              <a:latin typeface="Arial"/>
            </a:endParaRPr>
          </a:p>
        </p:txBody>
      </p:sp>
      <p:sp>
        <p:nvSpPr>
          <p:cNvPr id="1669" name="CustomShape 3"/>
          <p:cNvSpPr/>
          <p:nvPr/>
        </p:nvSpPr>
        <p:spPr>
          <a:xfrm>
            <a:off x="352440" y="1931040"/>
            <a:ext cx="11433240" cy="36615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The equality comparison returns True or False based on the two sides of the comparison .</a:t>
            </a: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True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1.0</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True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False</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670" name="Picture 11" descr=""/>
          <p:cNvPicPr/>
          <p:nvPr/>
        </p:nvPicPr>
        <p:blipFill>
          <a:blip r:embed="rId1"/>
          <a:stretch/>
        </p:blipFill>
        <p:spPr>
          <a:xfrm>
            <a:off x="11110680" y="123840"/>
            <a:ext cx="920520" cy="971640"/>
          </a:xfrm>
          <a:prstGeom prst="rect">
            <a:avLst/>
          </a:prstGeom>
          <a:ln>
            <a:noFill/>
          </a:ln>
        </p:spPr>
      </p:pic>
      <p:sp>
        <p:nvSpPr>
          <p:cNvPr id="1671" name="CustomShape 4"/>
          <p:cNvSpPr/>
          <p:nvPr/>
        </p:nvSpPr>
        <p:spPr>
          <a:xfrm>
            <a:off x="650268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72" name="CustomShape 5"/>
          <p:cNvSpPr/>
          <p:nvPr/>
        </p:nvSpPr>
        <p:spPr>
          <a:xfrm>
            <a:off x="3777120" y="624240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73" name="CustomShape 6"/>
          <p:cNvSpPr/>
          <p:nvPr/>
        </p:nvSpPr>
        <p:spPr>
          <a:xfrm>
            <a:off x="69483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74" name="CustomShape 7"/>
          <p:cNvSpPr/>
          <p:nvPr/>
        </p:nvSpPr>
        <p:spPr>
          <a:xfrm>
            <a:off x="85809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75" name="CustomShape 8"/>
          <p:cNvSpPr/>
          <p:nvPr/>
        </p:nvSpPr>
        <p:spPr>
          <a:xfrm>
            <a:off x="79275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76" name="CustomShape 9"/>
          <p:cNvSpPr/>
          <p:nvPr/>
        </p:nvSpPr>
        <p:spPr>
          <a:xfrm>
            <a:off x="74242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77" name="CustomShape 10"/>
          <p:cNvSpPr/>
          <p:nvPr/>
        </p:nvSpPr>
        <p:spPr>
          <a:xfrm>
            <a:off x="83412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78" name="CustomShape 11"/>
          <p:cNvSpPr/>
          <p:nvPr/>
        </p:nvSpPr>
        <p:spPr>
          <a:xfrm>
            <a:off x="72655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79" name="CustomShape 12"/>
          <p:cNvSpPr/>
          <p:nvPr/>
        </p:nvSpPr>
        <p:spPr>
          <a:xfrm>
            <a:off x="657216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80" name="CustomShape 13"/>
          <p:cNvSpPr/>
          <p:nvPr/>
        </p:nvSpPr>
        <p:spPr>
          <a:xfrm>
            <a:off x="914112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81" name="CustomShape 14"/>
          <p:cNvSpPr/>
          <p:nvPr/>
        </p:nvSpPr>
        <p:spPr>
          <a:xfrm>
            <a:off x="874620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82" name="CustomShape 15"/>
          <p:cNvSpPr/>
          <p:nvPr/>
        </p:nvSpPr>
        <p:spPr>
          <a:xfrm>
            <a:off x="756684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83" name="CustomShape 16"/>
          <p:cNvSpPr/>
          <p:nvPr/>
        </p:nvSpPr>
        <p:spPr>
          <a:xfrm>
            <a:off x="9368280" y="6356160"/>
            <a:ext cx="2802600" cy="4881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684" name="Picture 12" descr=""/>
          <p:cNvPicPr/>
          <p:nvPr/>
        </p:nvPicPr>
        <p:blipFill>
          <a:blip r:embed="rId2"/>
          <a:srcRect l="0" t="0" r="34539" b="73477"/>
          <a:stretch/>
        </p:blipFill>
        <p:spPr>
          <a:xfrm>
            <a:off x="7938000" y="6074280"/>
            <a:ext cx="4235040" cy="770040"/>
          </a:xfrm>
          <a:prstGeom prst="rect">
            <a:avLst/>
          </a:prstGeom>
          <a:ln>
            <a:noFill/>
          </a:ln>
          <a:effectLst>
            <a:outerShdw algn="tl" blurRad="50800" dir="2700000" dist="38100" rotWithShape="0">
              <a:srgbClr val="000000">
                <a:alpha val="40000"/>
              </a:srgbClr>
            </a:outerShdw>
          </a:effectLst>
        </p:spPr>
      </p:pic>
      <p:pic>
        <p:nvPicPr>
          <p:cNvPr id="1685" name="Picture 13" descr=""/>
          <p:cNvPicPr/>
          <p:nvPr/>
        </p:nvPicPr>
        <p:blipFill>
          <a:blip r:embed="rId3"/>
          <a:srcRect l="0" t="0" r="34539" b="73472"/>
          <a:stretch/>
        </p:blipFill>
        <p:spPr>
          <a:xfrm>
            <a:off x="7146360" y="5930640"/>
            <a:ext cx="5035320" cy="916920"/>
          </a:xfrm>
          <a:prstGeom prst="rect">
            <a:avLst/>
          </a:prstGeom>
          <a:ln>
            <a:noFill/>
          </a:ln>
          <a:effectLst>
            <a:outerShdw algn="tl" blurRad="50800" dir="2700000" dist="38100" rotWithShape="0">
              <a:srgbClr val="000000">
                <a:alpha val="40000"/>
              </a:srgbClr>
            </a:outerShdw>
          </a:effectLst>
        </p:spPr>
      </p:pic>
      <p:sp>
        <p:nvSpPr>
          <p:cNvPr id="1686" name="CustomShape 17"/>
          <p:cNvSpPr/>
          <p:nvPr/>
        </p:nvSpPr>
        <p:spPr>
          <a:xfrm>
            <a:off x="10061640" y="6480720"/>
            <a:ext cx="2109240" cy="3546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687" name="Picture 14" descr=""/>
          <p:cNvPicPr/>
          <p:nvPr/>
        </p:nvPicPr>
        <p:blipFill>
          <a:blip r:embed="rId4"/>
          <a:srcRect l="0" t="0" r="34539" b="73474"/>
          <a:stretch/>
        </p:blipFill>
        <p:spPr>
          <a:xfrm>
            <a:off x="8629560" y="6203160"/>
            <a:ext cx="3552120" cy="644400"/>
          </a:xfrm>
          <a:prstGeom prst="rect">
            <a:avLst/>
          </a:prstGeom>
          <a:ln>
            <a:noFill/>
          </a:ln>
          <a:effectLst>
            <a:outerShdw algn="tl" blurRad="50800" dir="2700000" dist="38100" rotWithShape="0">
              <a:srgbClr val="000000">
                <a:alpha val="40000"/>
              </a:srgbClr>
            </a:outerShdw>
          </a:effectLst>
        </p:spPr>
      </p:pic>
      <p:sp>
        <p:nvSpPr>
          <p:cNvPr id="1688" name="CustomShape 18"/>
          <p:cNvSpPr/>
          <p:nvPr/>
        </p:nvSpPr>
        <p:spPr>
          <a:xfrm>
            <a:off x="96660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89" name="CustomShape 19"/>
          <p:cNvSpPr/>
          <p:nvPr/>
        </p:nvSpPr>
        <p:spPr>
          <a:xfrm>
            <a:off x="259884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90" name="CustomShape 20"/>
          <p:cNvSpPr/>
          <p:nvPr/>
        </p:nvSpPr>
        <p:spPr>
          <a:xfrm>
            <a:off x="194544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91" name="CustomShape 21"/>
          <p:cNvSpPr/>
          <p:nvPr/>
        </p:nvSpPr>
        <p:spPr>
          <a:xfrm>
            <a:off x="1442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92" name="CustomShape 22"/>
          <p:cNvSpPr/>
          <p:nvPr/>
        </p:nvSpPr>
        <p:spPr>
          <a:xfrm>
            <a:off x="309240" y="62373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93" name="CustomShape 23"/>
          <p:cNvSpPr/>
          <p:nvPr/>
        </p:nvSpPr>
        <p:spPr>
          <a:xfrm>
            <a:off x="0" y="635616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694" name="CustomShape 24"/>
          <p:cNvSpPr/>
          <p:nvPr/>
        </p:nvSpPr>
        <p:spPr>
          <a:xfrm>
            <a:off x="235908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95" name="CustomShape 25"/>
          <p:cNvSpPr/>
          <p:nvPr/>
        </p:nvSpPr>
        <p:spPr>
          <a:xfrm>
            <a:off x="128376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96" name="CustomShape 26"/>
          <p:cNvSpPr/>
          <p:nvPr/>
        </p:nvSpPr>
        <p:spPr>
          <a:xfrm>
            <a:off x="59004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97" name="CustomShape 27"/>
          <p:cNvSpPr/>
          <p:nvPr/>
        </p:nvSpPr>
        <p:spPr>
          <a:xfrm>
            <a:off x="315900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98" name="CustomShape 28"/>
          <p:cNvSpPr/>
          <p:nvPr/>
        </p:nvSpPr>
        <p:spPr>
          <a:xfrm>
            <a:off x="276408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99" name="CustomShape 29"/>
          <p:cNvSpPr/>
          <p:nvPr/>
        </p:nvSpPr>
        <p:spPr>
          <a:xfrm>
            <a:off x="158472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700" name="CustomShape 30"/>
          <p:cNvSpPr/>
          <p:nvPr/>
        </p:nvSpPr>
        <p:spPr>
          <a:xfrm>
            <a:off x="3468960" y="635148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701" name="CustomShape 31"/>
          <p:cNvSpPr/>
          <p:nvPr/>
        </p:nvSpPr>
        <p:spPr>
          <a:xfrm>
            <a:off x="44139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02" name="CustomShape 32"/>
          <p:cNvSpPr/>
          <p:nvPr/>
        </p:nvSpPr>
        <p:spPr>
          <a:xfrm>
            <a:off x="60465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03" name="CustomShape 33"/>
          <p:cNvSpPr/>
          <p:nvPr/>
        </p:nvSpPr>
        <p:spPr>
          <a:xfrm>
            <a:off x="5393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04" name="CustomShape 34"/>
          <p:cNvSpPr/>
          <p:nvPr/>
        </p:nvSpPr>
        <p:spPr>
          <a:xfrm>
            <a:off x="48898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05" name="CustomShape 35"/>
          <p:cNvSpPr/>
          <p:nvPr/>
        </p:nvSpPr>
        <p:spPr>
          <a:xfrm>
            <a:off x="58068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06" name="CustomShape 36"/>
          <p:cNvSpPr/>
          <p:nvPr/>
        </p:nvSpPr>
        <p:spPr>
          <a:xfrm>
            <a:off x="47311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07" name="CustomShape 37"/>
          <p:cNvSpPr/>
          <p:nvPr/>
        </p:nvSpPr>
        <p:spPr>
          <a:xfrm>
            <a:off x="403740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708" name="CustomShape 38"/>
          <p:cNvSpPr/>
          <p:nvPr/>
        </p:nvSpPr>
        <p:spPr>
          <a:xfrm>
            <a:off x="6221520" y="635940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709" name="CustomShape 39"/>
          <p:cNvSpPr/>
          <p:nvPr/>
        </p:nvSpPr>
        <p:spPr>
          <a:xfrm>
            <a:off x="503208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97" dur="indefinite" restart="never" nodeType="tmRoot">
          <p:childTnLst>
            <p:seq>
              <p:cTn id="98" dur="indefinite" nodeType="mainSeq">
                <p:childTnLst>
                  <p:par>
                    <p:cTn id="99" fill="hold">
                      <p:stCondLst>
                        <p:cond delay="indefinite"/>
                      </p:stCondLst>
                      <p:childTnLst>
                        <p:par>
                          <p:cTn id="100" fill="hold">
                            <p:stCondLst>
                              <p:cond delay="0"/>
                            </p:stCondLst>
                            <p:childTnLst>
                              <p:par>
                                <p:cTn id="101" nodeType="clickEffect" fill="hold" presetClass="entr" presetID="1">
                                  <p:stCondLst>
                                    <p:cond delay="0"/>
                                  </p:stCondLst>
                                  <p:childTnLst>
                                    <p:set>
                                      <p:cBhvr>
                                        <p:cTn id="102" dur="1" fill="hold">
                                          <p:stCondLst>
                                            <p:cond delay="0"/>
                                          </p:stCondLst>
                                        </p:cTn>
                                        <p:tgtEl>
                                          <p:spTgt spid="1669">
                                            <p:txEl>
                                              <p:pRg st="8" end="8"/>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10" name="CustomShape 1"/>
          <p:cNvSpPr/>
          <p:nvPr/>
        </p:nvSpPr>
        <p:spPr>
          <a:xfrm>
            <a:off x="352440" y="324000"/>
            <a:ext cx="9153720" cy="8420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1711" name="CustomShape 2"/>
          <p:cNvSpPr/>
          <p:nvPr/>
        </p:nvSpPr>
        <p:spPr>
          <a:xfrm>
            <a:off x="352440" y="1235160"/>
            <a:ext cx="5496120" cy="628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Less or greater than </a:t>
            </a:r>
            <a:endParaRPr b="0" lang="en-US" sz="3600" spc="-1" strike="noStrike">
              <a:latin typeface="Arial"/>
            </a:endParaRPr>
          </a:p>
        </p:txBody>
      </p:sp>
      <p:sp>
        <p:nvSpPr>
          <p:cNvPr id="1712" name="CustomShape 3"/>
          <p:cNvSpPr/>
          <p:nvPr/>
        </p:nvSpPr>
        <p:spPr>
          <a:xfrm>
            <a:off x="352440" y="1931040"/>
            <a:ext cx="11433240" cy="36615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&gt; 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&gt;= 1.0</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True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&lt; '1'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TypeError: '&lt;' not supported between instances of 'int' and 'str'</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713" name="Picture 11" descr=""/>
          <p:cNvPicPr/>
          <p:nvPr/>
        </p:nvPicPr>
        <p:blipFill>
          <a:blip r:embed="rId1"/>
          <a:stretch/>
        </p:blipFill>
        <p:spPr>
          <a:xfrm>
            <a:off x="11110680" y="123840"/>
            <a:ext cx="920520" cy="971640"/>
          </a:xfrm>
          <a:prstGeom prst="rect">
            <a:avLst/>
          </a:prstGeom>
          <a:ln>
            <a:noFill/>
          </a:ln>
        </p:spPr>
      </p:pic>
      <p:sp>
        <p:nvSpPr>
          <p:cNvPr id="1714" name="CustomShape 4"/>
          <p:cNvSpPr/>
          <p:nvPr/>
        </p:nvSpPr>
        <p:spPr>
          <a:xfrm>
            <a:off x="650268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15" name="CustomShape 5"/>
          <p:cNvSpPr/>
          <p:nvPr/>
        </p:nvSpPr>
        <p:spPr>
          <a:xfrm>
            <a:off x="3777120" y="624240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16" name="CustomShape 6"/>
          <p:cNvSpPr/>
          <p:nvPr/>
        </p:nvSpPr>
        <p:spPr>
          <a:xfrm>
            <a:off x="69483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17" name="CustomShape 7"/>
          <p:cNvSpPr/>
          <p:nvPr/>
        </p:nvSpPr>
        <p:spPr>
          <a:xfrm>
            <a:off x="85809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18" name="CustomShape 8"/>
          <p:cNvSpPr/>
          <p:nvPr/>
        </p:nvSpPr>
        <p:spPr>
          <a:xfrm>
            <a:off x="79275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19" name="CustomShape 9"/>
          <p:cNvSpPr/>
          <p:nvPr/>
        </p:nvSpPr>
        <p:spPr>
          <a:xfrm>
            <a:off x="74242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20" name="CustomShape 10"/>
          <p:cNvSpPr/>
          <p:nvPr/>
        </p:nvSpPr>
        <p:spPr>
          <a:xfrm>
            <a:off x="83412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21" name="CustomShape 11"/>
          <p:cNvSpPr/>
          <p:nvPr/>
        </p:nvSpPr>
        <p:spPr>
          <a:xfrm>
            <a:off x="72655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22" name="CustomShape 12"/>
          <p:cNvSpPr/>
          <p:nvPr/>
        </p:nvSpPr>
        <p:spPr>
          <a:xfrm>
            <a:off x="657216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23" name="CustomShape 13"/>
          <p:cNvSpPr/>
          <p:nvPr/>
        </p:nvSpPr>
        <p:spPr>
          <a:xfrm>
            <a:off x="914112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24" name="CustomShape 14"/>
          <p:cNvSpPr/>
          <p:nvPr/>
        </p:nvSpPr>
        <p:spPr>
          <a:xfrm>
            <a:off x="874620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25" name="CustomShape 15"/>
          <p:cNvSpPr/>
          <p:nvPr/>
        </p:nvSpPr>
        <p:spPr>
          <a:xfrm>
            <a:off x="756684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26" name="CustomShape 16"/>
          <p:cNvSpPr/>
          <p:nvPr/>
        </p:nvSpPr>
        <p:spPr>
          <a:xfrm>
            <a:off x="9368280" y="6356160"/>
            <a:ext cx="2802600" cy="4881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727" name="Picture 12" descr=""/>
          <p:cNvPicPr/>
          <p:nvPr/>
        </p:nvPicPr>
        <p:blipFill>
          <a:blip r:embed="rId2"/>
          <a:srcRect l="0" t="0" r="34539" b="73477"/>
          <a:stretch/>
        </p:blipFill>
        <p:spPr>
          <a:xfrm>
            <a:off x="7938000" y="6074280"/>
            <a:ext cx="4235040" cy="770040"/>
          </a:xfrm>
          <a:prstGeom prst="rect">
            <a:avLst/>
          </a:prstGeom>
          <a:ln>
            <a:noFill/>
          </a:ln>
          <a:effectLst>
            <a:outerShdw algn="tl" blurRad="50800" dir="2700000" dist="38100" rotWithShape="0">
              <a:srgbClr val="000000">
                <a:alpha val="40000"/>
              </a:srgbClr>
            </a:outerShdw>
          </a:effectLst>
        </p:spPr>
      </p:pic>
      <p:pic>
        <p:nvPicPr>
          <p:cNvPr id="1728" name="Picture 13" descr=""/>
          <p:cNvPicPr/>
          <p:nvPr/>
        </p:nvPicPr>
        <p:blipFill>
          <a:blip r:embed="rId3"/>
          <a:srcRect l="0" t="0" r="34539" b="73472"/>
          <a:stretch/>
        </p:blipFill>
        <p:spPr>
          <a:xfrm>
            <a:off x="7146360" y="5930640"/>
            <a:ext cx="5035320" cy="916920"/>
          </a:xfrm>
          <a:prstGeom prst="rect">
            <a:avLst/>
          </a:prstGeom>
          <a:ln>
            <a:noFill/>
          </a:ln>
          <a:effectLst>
            <a:outerShdw algn="tl" blurRad="50800" dir="2700000" dist="38100" rotWithShape="0">
              <a:srgbClr val="000000">
                <a:alpha val="40000"/>
              </a:srgbClr>
            </a:outerShdw>
          </a:effectLst>
        </p:spPr>
      </p:pic>
      <p:sp>
        <p:nvSpPr>
          <p:cNvPr id="1729" name="CustomShape 17"/>
          <p:cNvSpPr/>
          <p:nvPr/>
        </p:nvSpPr>
        <p:spPr>
          <a:xfrm>
            <a:off x="10061640" y="6480720"/>
            <a:ext cx="2109240" cy="3546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730" name="Picture 14" descr=""/>
          <p:cNvPicPr/>
          <p:nvPr/>
        </p:nvPicPr>
        <p:blipFill>
          <a:blip r:embed="rId4"/>
          <a:srcRect l="0" t="0" r="34539" b="73474"/>
          <a:stretch/>
        </p:blipFill>
        <p:spPr>
          <a:xfrm>
            <a:off x="8629560" y="6203160"/>
            <a:ext cx="3552120" cy="644400"/>
          </a:xfrm>
          <a:prstGeom prst="rect">
            <a:avLst/>
          </a:prstGeom>
          <a:ln>
            <a:noFill/>
          </a:ln>
          <a:effectLst>
            <a:outerShdw algn="tl" blurRad="50800" dir="2700000" dist="38100" rotWithShape="0">
              <a:srgbClr val="000000">
                <a:alpha val="40000"/>
              </a:srgbClr>
            </a:outerShdw>
          </a:effectLst>
        </p:spPr>
      </p:pic>
      <p:sp>
        <p:nvSpPr>
          <p:cNvPr id="1731" name="CustomShape 18"/>
          <p:cNvSpPr/>
          <p:nvPr/>
        </p:nvSpPr>
        <p:spPr>
          <a:xfrm>
            <a:off x="96660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32" name="CustomShape 19"/>
          <p:cNvSpPr/>
          <p:nvPr/>
        </p:nvSpPr>
        <p:spPr>
          <a:xfrm>
            <a:off x="259884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33" name="CustomShape 20"/>
          <p:cNvSpPr/>
          <p:nvPr/>
        </p:nvSpPr>
        <p:spPr>
          <a:xfrm>
            <a:off x="194544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34" name="CustomShape 21"/>
          <p:cNvSpPr/>
          <p:nvPr/>
        </p:nvSpPr>
        <p:spPr>
          <a:xfrm>
            <a:off x="1442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35" name="CustomShape 22"/>
          <p:cNvSpPr/>
          <p:nvPr/>
        </p:nvSpPr>
        <p:spPr>
          <a:xfrm>
            <a:off x="309240" y="62373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36" name="CustomShape 23"/>
          <p:cNvSpPr/>
          <p:nvPr/>
        </p:nvSpPr>
        <p:spPr>
          <a:xfrm>
            <a:off x="0" y="635616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737" name="CustomShape 24"/>
          <p:cNvSpPr/>
          <p:nvPr/>
        </p:nvSpPr>
        <p:spPr>
          <a:xfrm>
            <a:off x="235908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38" name="CustomShape 25"/>
          <p:cNvSpPr/>
          <p:nvPr/>
        </p:nvSpPr>
        <p:spPr>
          <a:xfrm>
            <a:off x="128376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39" name="CustomShape 26"/>
          <p:cNvSpPr/>
          <p:nvPr/>
        </p:nvSpPr>
        <p:spPr>
          <a:xfrm>
            <a:off x="59004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740" name="CustomShape 27"/>
          <p:cNvSpPr/>
          <p:nvPr/>
        </p:nvSpPr>
        <p:spPr>
          <a:xfrm>
            <a:off x="315900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41" name="CustomShape 28"/>
          <p:cNvSpPr/>
          <p:nvPr/>
        </p:nvSpPr>
        <p:spPr>
          <a:xfrm>
            <a:off x="276408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42" name="CustomShape 29"/>
          <p:cNvSpPr/>
          <p:nvPr/>
        </p:nvSpPr>
        <p:spPr>
          <a:xfrm>
            <a:off x="158472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743" name="CustomShape 30"/>
          <p:cNvSpPr/>
          <p:nvPr/>
        </p:nvSpPr>
        <p:spPr>
          <a:xfrm>
            <a:off x="3468960" y="635148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744" name="CustomShape 31"/>
          <p:cNvSpPr/>
          <p:nvPr/>
        </p:nvSpPr>
        <p:spPr>
          <a:xfrm>
            <a:off x="44139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45" name="CustomShape 32"/>
          <p:cNvSpPr/>
          <p:nvPr/>
        </p:nvSpPr>
        <p:spPr>
          <a:xfrm>
            <a:off x="60465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46" name="CustomShape 33"/>
          <p:cNvSpPr/>
          <p:nvPr/>
        </p:nvSpPr>
        <p:spPr>
          <a:xfrm>
            <a:off x="5393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47" name="CustomShape 34"/>
          <p:cNvSpPr/>
          <p:nvPr/>
        </p:nvSpPr>
        <p:spPr>
          <a:xfrm>
            <a:off x="48898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48" name="CustomShape 35"/>
          <p:cNvSpPr/>
          <p:nvPr/>
        </p:nvSpPr>
        <p:spPr>
          <a:xfrm>
            <a:off x="58068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49" name="CustomShape 36"/>
          <p:cNvSpPr/>
          <p:nvPr/>
        </p:nvSpPr>
        <p:spPr>
          <a:xfrm>
            <a:off x="47311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50" name="CustomShape 37"/>
          <p:cNvSpPr/>
          <p:nvPr/>
        </p:nvSpPr>
        <p:spPr>
          <a:xfrm>
            <a:off x="403740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751" name="CustomShape 38"/>
          <p:cNvSpPr/>
          <p:nvPr/>
        </p:nvSpPr>
        <p:spPr>
          <a:xfrm>
            <a:off x="6221520" y="635940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752" name="CustomShape 39"/>
          <p:cNvSpPr/>
          <p:nvPr/>
        </p:nvSpPr>
        <p:spPr>
          <a:xfrm>
            <a:off x="503208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103" dur="indefinite" restart="never" nodeType="tmRoot">
          <p:childTnLst>
            <p:seq>
              <p:cTn id="104" dur="indefinite" nodeType="mainSeq">
                <p:childTnLst>
                  <p:par>
                    <p:cTn id="105" fill="hold">
                      <p:stCondLst>
                        <p:cond delay="indefinite"/>
                      </p:stCondLst>
                      <p:childTnLst>
                        <p:par>
                          <p:cTn id="106" fill="hold">
                            <p:stCondLst>
                              <p:cond delay="0"/>
                            </p:stCondLst>
                            <p:childTnLst>
                              <p:par>
                                <p:cTn id="107" nodeType="clickEffect" fill="hold" presetClass="entr" presetID="1">
                                  <p:stCondLst>
                                    <p:cond delay="0"/>
                                  </p:stCondLst>
                                  <p:childTnLst>
                                    <p:set>
                                      <p:cBhvr>
                                        <p:cTn id="108" dur="1" fill="hold">
                                          <p:stCondLst>
                                            <p:cond delay="0"/>
                                          </p:stCondLst>
                                        </p:cTn>
                                        <p:tgtEl>
                                          <p:spTgt spid="1712">
                                            <p:txEl>
                                              <p:pRg st="7" end="7"/>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6" name="CustomShape 1"/>
          <p:cNvSpPr/>
          <p:nvPr/>
        </p:nvSpPr>
        <p:spPr>
          <a:xfrm>
            <a:off x="352440" y="324000"/>
            <a:ext cx="7868160" cy="8420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Program compilation</a:t>
            </a:r>
            <a:endParaRPr b="0" lang="en-US" sz="5000" spc="-1" strike="noStrike">
              <a:latin typeface="Arial"/>
            </a:endParaRPr>
          </a:p>
        </p:txBody>
      </p:sp>
      <p:sp>
        <p:nvSpPr>
          <p:cNvPr id="167" name="CustomShape 2"/>
          <p:cNvSpPr/>
          <p:nvPr/>
        </p:nvSpPr>
        <p:spPr>
          <a:xfrm>
            <a:off x="352440" y="1235160"/>
            <a:ext cx="7502400" cy="628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Python bytecode and P.V.M.</a:t>
            </a:r>
            <a:endParaRPr b="0" lang="en-US" sz="3600" spc="-1" strike="noStrike">
              <a:latin typeface="Arial"/>
            </a:endParaRPr>
          </a:p>
        </p:txBody>
      </p:sp>
      <p:sp>
        <p:nvSpPr>
          <p:cNvPr id="168" name="CustomShape 3"/>
          <p:cNvSpPr/>
          <p:nvPr/>
        </p:nvSpPr>
        <p:spPr>
          <a:xfrm>
            <a:off x="352440" y="1931040"/>
            <a:ext cx="11433240" cy="12301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Python code is first compiled to python bytecode, a lower level language that </a:t>
            </a: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python’s  virtual machine uses to execute each line of code typed in the source code, the PVM is installed by the python installer and runs on top of the operating system (Windows, MacOS, etc.. )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The bytecode when cached is stored in .pyc &amp; .pyo files and if no change made in the    source code file, python skips the compilation to bytecode process and uses the old     cached bytecode file .</a:t>
            </a:r>
            <a:endParaRPr b="0" lang="en-US" sz="2200" spc="-1" strike="noStrike">
              <a:latin typeface="Arial"/>
            </a:endParaRPr>
          </a:p>
        </p:txBody>
      </p:sp>
      <p:pic>
        <p:nvPicPr>
          <p:cNvPr id="169" name="Picture 11" descr=""/>
          <p:cNvPicPr/>
          <p:nvPr/>
        </p:nvPicPr>
        <p:blipFill>
          <a:blip r:embed="rId1"/>
          <a:stretch/>
        </p:blipFill>
        <p:spPr>
          <a:xfrm>
            <a:off x="11110680" y="123840"/>
            <a:ext cx="920520" cy="971640"/>
          </a:xfrm>
          <a:prstGeom prst="rect">
            <a:avLst/>
          </a:prstGeom>
          <a:ln>
            <a:noFill/>
          </a:ln>
        </p:spPr>
      </p:pic>
      <p:sp>
        <p:nvSpPr>
          <p:cNvPr id="170" name="CustomShape 4"/>
          <p:cNvSpPr/>
          <p:nvPr/>
        </p:nvSpPr>
        <p:spPr>
          <a:xfrm>
            <a:off x="650268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1" name="CustomShape 5"/>
          <p:cNvSpPr/>
          <p:nvPr/>
        </p:nvSpPr>
        <p:spPr>
          <a:xfrm>
            <a:off x="3777120" y="624240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2" name="CustomShape 6"/>
          <p:cNvSpPr/>
          <p:nvPr/>
        </p:nvSpPr>
        <p:spPr>
          <a:xfrm>
            <a:off x="69483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3" name="CustomShape 7"/>
          <p:cNvSpPr/>
          <p:nvPr/>
        </p:nvSpPr>
        <p:spPr>
          <a:xfrm>
            <a:off x="85809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4" name="CustomShape 8"/>
          <p:cNvSpPr/>
          <p:nvPr/>
        </p:nvSpPr>
        <p:spPr>
          <a:xfrm>
            <a:off x="79275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5" name="CustomShape 9"/>
          <p:cNvSpPr/>
          <p:nvPr/>
        </p:nvSpPr>
        <p:spPr>
          <a:xfrm>
            <a:off x="74242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6" name="CustomShape 10"/>
          <p:cNvSpPr/>
          <p:nvPr/>
        </p:nvSpPr>
        <p:spPr>
          <a:xfrm>
            <a:off x="83412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7" name="CustomShape 11"/>
          <p:cNvSpPr/>
          <p:nvPr/>
        </p:nvSpPr>
        <p:spPr>
          <a:xfrm>
            <a:off x="72655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8" name="CustomShape 12"/>
          <p:cNvSpPr/>
          <p:nvPr/>
        </p:nvSpPr>
        <p:spPr>
          <a:xfrm>
            <a:off x="657216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9" name="CustomShape 13"/>
          <p:cNvSpPr/>
          <p:nvPr/>
        </p:nvSpPr>
        <p:spPr>
          <a:xfrm>
            <a:off x="914112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 name="CustomShape 14"/>
          <p:cNvSpPr/>
          <p:nvPr/>
        </p:nvSpPr>
        <p:spPr>
          <a:xfrm>
            <a:off x="874620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1" name="CustomShape 15"/>
          <p:cNvSpPr/>
          <p:nvPr/>
        </p:nvSpPr>
        <p:spPr>
          <a:xfrm>
            <a:off x="756684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2" name="CustomShape 16"/>
          <p:cNvSpPr/>
          <p:nvPr/>
        </p:nvSpPr>
        <p:spPr>
          <a:xfrm>
            <a:off x="9368280" y="6356160"/>
            <a:ext cx="2802600" cy="4881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83" name="Picture 12" descr=""/>
          <p:cNvPicPr/>
          <p:nvPr/>
        </p:nvPicPr>
        <p:blipFill>
          <a:blip r:embed="rId2"/>
          <a:srcRect l="0" t="0" r="34539" b="73477"/>
          <a:stretch/>
        </p:blipFill>
        <p:spPr>
          <a:xfrm>
            <a:off x="7938000" y="6074280"/>
            <a:ext cx="4235040" cy="770040"/>
          </a:xfrm>
          <a:prstGeom prst="rect">
            <a:avLst/>
          </a:prstGeom>
          <a:ln>
            <a:noFill/>
          </a:ln>
          <a:effectLst>
            <a:outerShdw algn="tl" blurRad="50800" dir="2700000" dist="38100" rotWithShape="0">
              <a:srgbClr val="000000">
                <a:alpha val="40000"/>
              </a:srgbClr>
            </a:outerShdw>
          </a:effectLst>
        </p:spPr>
      </p:pic>
      <p:pic>
        <p:nvPicPr>
          <p:cNvPr id="184" name="Picture 13" descr=""/>
          <p:cNvPicPr/>
          <p:nvPr/>
        </p:nvPicPr>
        <p:blipFill>
          <a:blip r:embed="rId3"/>
          <a:srcRect l="0" t="0" r="34539" b="73472"/>
          <a:stretch/>
        </p:blipFill>
        <p:spPr>
          <a:xfrm>
            <a:off x="7146360" y="5930640"/>
            <a:ext cx="5035320" cy="916920"/>
          </a:xfrm>
          <a:prstGeom prst="rect">
            <a:avLst/>
          </a:prstGeom>
          <a:ln>
            <a:noFill/>
          </a:ln>
          <a:effectLst>
            <a:outerShdw algn="tl" blurRad="50800" dir="2700000" dist="38100" rotWithShape="0">
              <a:srgbClr val="000000">
                <a:alpha val="40000"/>
              </a:srgbClr>
            </a:outerShdw>
          </a:effectLst>
        </p:spPr>
      </p:pic>
      <p:sp>
        <p:nvSpPr>
          <p:cNvPr id="185" name="CustomShape 17"/>
          <p:cNvSpPr/>
          <p:nvPr/>
        </p:nvSpPr>
        <p:spPr>
          <a:xfrm>
            <a:off x="10061640" y="6480720"/>
            <a:ext cx="2109240" cy="3546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86" name="Picture 14" descr=""/>
          <p:cNvPicPr/>
          <p:nvPr/>
        </p:nvPicPr>
        <p:blipFill>
          <a:blip r:embed="rId4"/>
          <a:srcRect l="0" t="0" r="34539" b="73474"/>
          <a:stretch/>
        </p:blipFill>
        <p:spPr>
          <a:xfrm>
            <a:off x="8629560" y="6203160"/>
            <a:ext cx="3552120" cy="644400"/>
          </a:xfrm>
          <a:prstGeom prst="rect">
            <a:avLst/>
          </a:prstGeom>
          <a:ln>
            <a:noFill/>
          </a:ln>
          <a:effectLst>
            <a:outerShdw algn="tl" blurRad="50800" dir="2700000" dist="38100" rotWithShape="0">
              <a:srgbClr val="000000">
                <a:alpha val="40000"/>
              </a:srgbClr>
            </a:outerShdw>
          </a:effectLst>
        </p:spPr>
      </p:pic>
      <p:sp>
        <p:nvSpPr>
          <p:cNvPr id="187" name="CustomShape 18"/>
          <p:cNvSpPr/>
          <p:nvPr/>
        </p:nvSpPr>
        <p:spPr>
          <a:xfrm>
            <a:off x="96660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8" name="CustomShape 19"/>
          <p:cNvSpPr/>
          <p:nvPr/>
        </p:nvSpPr>
        <p:spPr>
          <a:xfrm>
            <a:off x="259884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 name="CustomShape 20"/>
          <p:cNvSpPr/>
          <p:nvPr/>
        </p:nvSpPr>
        <p:spPr>
          <a:xfrm>
            <a:off x="194544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0" name="CustomShape 21"/>
          <p:cNvSpPr/>
          <p:nvPr/>
        </p:nvSpPr>
        <p:spPr>
          <a:xfrm>
            <a:off x="1442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1" name="CustomShape 22"/>
          <p:cNvSpPr/>
          <p:nvPr/>
        </p:nvSpPr>
        <p:spPr>
          <a:xfrm>
            <a:off x="309240" y="62373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2" name="CustomShape 23"/>
          <p:cNvSpPr/>
          <p:nvPr/>
        </p:nvSpPr>
        <p:spPr>
          <a:xfrm>
            <a:off x="0" y="635616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93" name="CustomShape 24"/>
          <p:cNvSpPr/>
          <p:nvPr/>
        </p:nvSpPr>
        <p:spPr>
          <a:xfrm>
            <a:off x="235908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4" name="CustomShape 25"/>
          <p:cNvSpPr/>
          <p:nvPr/>
        </p:nvSpPr>
        <p:spPr>
          <a:xfrm>
            <a:off x="128376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5" name="CustomShape 26"/>
          <p:cNvSpPr/>
          <p:nvPr/>
        </p:nvSpPr>
        <p:spPr>
          <a:xfrm>
            <a:off x="59004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6" name="CustomShape 27"/>
          <p:cNvSpPr/>
          <p:nvPr/>
        </p:nvSpPr>
        <p:spPr>
          <a:xfrm>
            <a:off x="315900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7" name="CustomShape 28"/>
          <p:cNvSpPr/>
          <p:nvPr/>
        </p:nvSpPr>
        <p:spPr>
          <a:xfrm>
            <a:off x="276408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 name="CustomShape 29"/>
          <p:cNvSpPr/>
          <p:nvPr/>
        </p:nvSpPr>
        <p:spPr>
          <a:xfrm>
            <a:off x="158472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9" name="CustomShape 30"/>
          <p:cNvSpPr/>
          <p:nvPr/>
        </p:nvSpPr>
        <p:spPr>
          <a:xfrm>
            <a:off x="3468960" y="635148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00" name="CustomShape 31"/>
          <p:cNvSpPr/>
          <p:nvPr/>
        </p:nvSpPr>
        <p:spPr>
          <a:xfrm>
            <a:off x="44139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1" name="CustomShape 32"/>
          <p:cNvSpPr/>
          <p:nvPr/>
        </p:nvSpPr>
        <p:spPr>
          <a:xfrm>
            <a:off x="60465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2" name="CustomShape 33"/>
          <p:cNvSpPr/>
          <p:nvPr/>
        </p:nvSpPr>
        <p:spPr>
          <a:xfrm>
            <a:off x="5393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3" name="CustomShape 34"/>
          <p:cNvSpPr/>
          <p:nvPr/>
        </p:nvSpPr>
        <p:spPr>
          <a:xfrm>
            <a:off x="48898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4" name="CustomShape 35"/>
          <p:cNvSpPr/>
          <p:nvPr/>
        </p:nvSpPr>
        <p:spPr>
          <a:xfrm>
            <a:off x="58068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5" name="CustomShape 36"/>
          <p:cNvSpPr/>
          <p:nvPr/>
        </p:nvSpPr>
        <p:spPr>
          <a:xfrm>
            <a:off x="47311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6" name="CustomShape 37"/>
          <p:cNvSpPr/>
          <p:nvPr/>
        </p:nvSpPr>
        <p:spPr>
          <a:xfrm>
            <a:off x="403740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7" name="CustomShape 38"/>
          <p:cNvSpPr/>
          <p:nvPr/>
        </p:nvSpPr>
        <p:spPr>
          <a:xfrm>
            <a:off x="6221520" y="635940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8" name="CustomShape 39"/>
          <p:cNvSpPr/>
          <p:nvPr/>
        </p:nvSpPr>
        <p:spPr>
          <a:xfrm>
            <a:off x="503208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53" name="CustomShape 1"/>
          <p:cNvSpPr/>
          <p:nvPr/>
        </p:nvSpPr>
        <p:spPr>
          <a:xfrm>
            <a:off x="352440" y="324000"/>
            <a:ext cx="9153720" cy="8420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1754" name="CustomShape 2"/>
          <p:cNvSpPr/>
          <p:nvPr/>
        </p:nvSpPr>
        <p:spPr>
          <a:xfrm>
            <a:off x="352440" y="1235160"/>
            <a:ext cx="2844360" cy="628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Inequality </a:t>
            </a:r>
            <a:endParaRPr b="0" lang="en-US" sz="3600" spc="-1" strike="noStrike">
              <a:latin typeface="Arial"/>
            </a:endParaRPr>
          </a:p>
        </p:txBody>
      </p:sp>
      <p:sp>
        <p:nvSpPr>
          <p:cNvPr id="1755" name="CustomShape 3"/>
          <p:cNvSpPr/>
          <p:nvPr/>
        </p:nvSpPr>
        <p:spPr>
          <a:xfrm>
            <a:off x="352440" y="1931040"/>
            <a:ext cx="11433240" cy="36615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2</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True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True</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756" name="Picture 11" descr=""/>
          <p:cNvPicPr/>
          <p:nvPr/>
        </p:nvPicPr>
        <p:blipFill>
          <a:blip r:embed="rId1"/>
          <a:stretch/>
        </p:blipFill>
        <p:spPr>
          <a:xfrm>
            <a:off x="11110680" y="123840"/>
            <a:ext cx="920520" cy="971640"/>
          </a:xfrm>
          <a:prstGeom prst="rect">
            <a:avLst/>
          </a:prstGeom>
          <a:ln>
            <a:noFill/>
          </a:ln>
        </p:spPr>
      </p:pic>
      <p:sp>
        <p:nvSpPr>
          <p:cNvPr id="1757" name="CustomShape 4"/>
          <p:cNvSpPr/>
          <p:nvPr/>
        </p:nvSpPr>
        <p:spPr>
          <a:xfrm>
            <a:off x="650268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58" name="CustomShape 5"/>
          <p:cNvSpPr/>
          <p:nvPr/>
        </p:nvSpPr>
        <p:spPr>
          <a:xfrm>
            <a:off x="3777120" y="624240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59" name="CustomShape 6"/>
          <p:cNvSpPr/>
          <p:nvPr/>
        </p:nvSpPr>
        <p:spPr>
          <a:xfrm>
            <a:off x="69483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60" name="CustomShape 7"/>
          <p:cNvSpPr/>
          <p:nvPr/>
        </p:nvSpPr>
        <p:spPr>
          <a:xfrm>
            <a:off x="85809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61" name="CustomShape 8"/>
          <p:cNvSpPr/>
          <p:nvPr/>
        </p:nvSpPr>
        <p:spPr>
          <a:xfrm>
            <a:off x="79275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62" name="CustomShape 9"/>
          <p:cNvSpPr/>
          <p:nvPr/>
        </p:nvSpPr>
        <p:spPr>
          <a:xfrm>
            <a:off x="74242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63" name="CustomShape 10"/>
          <p:cNvSpPr/>
          <p:nvPr/>
        </p:nvSpPr>
        <p:spPr>
          <a:xfrm>
            <a:off x="83412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64" name="CustomShape 11"/>
          <p:cNvSpPr/>
          <p:nvPr/>
        </p:nvSpPr>
        <p:spPr>
          <a:xfrm>
            <a:off x="72655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65" name="CustomShape 12"/>
          <p:cNvSpPr/>
          <p:nvPr/>
        </p:nvSpPr>
        <p:spPr>
          <a:xfrm>
            <a:off x="657216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66" name="CustomShape 13"/>
          <p:cNvSpPr/>
          <p:nvPr/>
        </p:nvSpPr>
        <p:spPr>
          <a:xfrm>
            <a:off x="914112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67" name="CustomShape 14"/>
          <p:cNvSpPr/>
          <p:nvPr/>
        </p:nvSpPr>
        <p:spPr>
          <a:xfrm>
            <a:off x="874620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68" name="CustomShape 15"/>
          <p:cNvSpPr/>
          <p:nvPr/>
        </p:nvSpPr>
        <p:spPr>
          <a:xfrm>
            <a:off x="756684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69" name="CustomShape 16"/>
          <p:cNvSpPr/>
          <p:nvPr/>
        </p:nvSpPr>
        <p:spPr>
          <a:xfrm>
            <a:off x="9368280" y="6356160"/>
            <a:ext cx="2802600" cy="4881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770" name="Picture 12" descr=""/>
          <p:cNvPicPr/>
          <p:nvPr/>
        </p:nvPicPr>
        <p:blipFill>
          <a:blip r:embed="rId2"/>
          <a:srcRect l="0" t="0" r="34539" b="73477"/>
          <a:stretch/>
        </p:blipFill>
        <p:spPr>
          <a:xfrm>
            <a:off x="7938000" y="6074280"/>
            <a:ext cx="4235040" cy="770040"/>
          </a:xfrm>
          <a:prstGeom prst="rect">
            <a:avLst/>
          </a:prstGeom>
          <a:ln>
            <a:noFill/>
          </a:ln>
          <a:effectLst>
            <a:outerShdw algn="tl" blurRad="50800" dir="2700000" dist="38100" rotWithShape="0">
              <a:srgbClr val="000000">
                <a:alpha val="40000"/>
              </a:srgbClr>
            </a:outerShdw>
          </a:effectLst>
        </p:spPr>
      </p:pic>
      <p:pic>
        <p:nvPicPr>
          <p:cNvPr id="1771" name="Picture 13" descr=""/>
          <p:cNvPicPr/>
          <p:nvPr/>
        </p:nvPicPr>
        <p:blipFill>
          <a:blip r:embed="rId3"/>
          <a:srcRect l="0" t="0" r="34539" b="73472"/>
          <a:stretch/>
        </p:blipFill>
        <p:spPr>
          <a:xfrm>
            <a:off x="7146360" y="5930640"/>
            <a:ext cx="5035320" cy="916920"/>
          </a:xfrm>
          <a:prstGeom prst="rect">
            <a:avLst/>
          </a:prstGeom>
          <a:ln>
            <a:noFill/>
          </a:ln>
          <a:effectLst>
            <a:outerShdw algn="tl" blurRad="50800" dir="2700000" dist="38100" rotWithShape="0">
              <a:srgbClr val="000000">
                <a:alpha val="40000"/>
              </a:srgbClr>
            </a:outerShdw>
          </a:effectLst>
        </p:spPr>
      </p:pic>
      <p:sp>
        <p:nvSpPr>
          <p:cNvPr id="1772" name="CustomShape 17"/>
          <p:cNvSpPr/>
          <p:nvPr/>
        </p:nvSpPr>
        <p:spPr>
          <a:xfrm>
            <a:off x="10061640" y="6480720"/>
            <a:ext cx="2109240" cy="3546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773" name="Picture 14" descr=""/>
          <p:cNvPicPr/>
          <p:nvPr/>
        </p:nvPicPr>
        <p:blipFill>
          <a:blip r:embed="rId4"/>
          <a:srcRect l="0" t="0" r="34539" b="73474"/>
          <a:stretch/>
        </p:blipFill>
        <p:spPr>
          <a:xfrm>
            <a:off x="8629560" y="6203160"/>
            <a:ext cx="3552120" cy="644400"/>
          </a:xfrm>
          <a:prstGeom prst="rect">
            <a:avLst/>
          </a:prstGeom>
          <a:ln>
            <a:noFill/>
          </a:ln>
          <a:effectLst>
            <a:outerShdw algn="tl" blurRad="50800" dir="2700000" dist="38100" rotWithShape="0">
              <a:srgbClr val="000000">
                <a:alpha val="40000"/>
              </a:srgbClr>
            </a:outerShdw>
          </a:effectLst>
        </p:spPr>
      </p:pic>
      <p:sp>
        <p:nvSpPr>
          <p:cNvPr id="1774" name="CustomShape 18"/>
          <p:cNvSpPr/>
          <p:nvPr/>
        </p:nvSpPr>
        <p:spPr>
          <a:xfrm>
            <a:off x="96660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75" name="CustomShape 19"/>
          <p:cNvSpPr/>
          <p:nvPr/>
        </p:nvSpPr>
        <p:spPr>
          <a:xfrm>
            <a:off x="259884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76" name="CustomShape 20"/>
          <p:cNvSpPr/>
          <p:nvPr/>
        </p:nvSpPr>
        <p:spPr>
          <a:xfrm>
            <a:off x="194544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77" name="CustomShape 21"/>
          <p:cNvSpPr/>
          <p:nvPr/>
        </p:nvSpPr>
        <p:spPr>
          <a:xfrm>
            <a:off x="1442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78" name="CustomShape 22"/>
          <p:cNvSpPr/>
          <p:nvPr/>
        </p:nvSpPr>
        <p:spPr>
          <a:xfrm>
            <a:off x="309240" y="62373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79" name="CustomShape 23"/>
          <p:cNvSpPr/>
          <p:nvPr/>
        </p:nvSpPr>
        <p:spPr>
          <a:xfrm>
            <a:off x="0" y="635616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780" name="CustomShape 24"/>
          <p:cNvSpPr/>
          <p:nvPr/>
        </p:nvSpPr>
        <p:spPr>
          <a:xfrm>
            <a:off x="235908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81" name="CustomShape 25"/>
          <p:cNvSpPr/>
          <p:nvPr/>
        </p:nvSpPr>
        <p:spPr>
          <a:xfrm>
            <a:off x="128376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82" name="CustomShape 26"/>
          <p:cNvSpPr/>
          <p:nvPr/>
        </p:nvSpPr>
        <p:spPr>
          <a:xfrm>
            <a:off x="59004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783" name="CustomShape 27"/>
          <p:cNvSpPr/>
          <p:nvPr/>
        </p:nvSpPr>
        <p:spPr>
          <a:xfrm>
            <a:off x="315900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84" name="CustomShape 28"/>
          <p:cNvSpPr/>
          <p:nvPr/>
        </p:nvSpPr>
        <p:spPr>
          <a:xfrm>
            <a:off x="276408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85" name="CustomShape 29"/>
          <p:cNvSpPr/>
          <p:nvPr/>
        </p:nvSpPr>
        <p:spPr>
          <a:xfrm>
            <a:off x="158472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786" name="CustomShape 30"/>
          <p:cNvSpPr/>
          <p:nvPr/>
        </p:nvSpPr>
        <p:spPr>
          <a:xfrm>
            <a:off x="3468960" y="635148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787" name="CustomShape 31"/>
          <p:cNvSpPr/>
          <p:nvPr/>
        </p:nvSpPr>
        <p:spPr>
          <a:xfrm>
            <a:off x="44139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88" name="CustomShape 32"/>
          <p:cNvSpPr/>
          <p:nvPr/>
        </p:nvSpPr>
        <p:spPr>
          <a:xfrm>
            <a:off x="60465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89" name="CustomShape 33"/>
          <p:cNvSpPr/>
          <p:nvPr/>
        </p:nvSpPr>
        <p:spPr>
          <a:xfrm>
            <a:off x="5393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90" name="CustomShape 34"/>
          <p:cNvSpPr/>
          <p:nvPr/>
        </p:nvSpPr>
        <p:spPr>
          <a:xfrm>
            <a:off x="48898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91" name="CustomShape 35"/>
          <p:cNvSpPr/>
          <p:nvPr/>
        </p:nvSpPr>
        <p:spPr>
          <a:xfrm>
            <a:off x="58068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92" name="CustomShape 36"/>
          <p:cNvSpPr/>
          <p:nvPr/>
        </p:nvSpPr>
        <p:spPr>
          <a:xfrm>
            <a:off x="47311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93" name="CustomShape 37"/>
          <p:cNvSpPr/>
          <p:nvPr/>
        </p:nvSpPr>
        <p:spPr>
          <a:xfrm>
            <a:off x="403740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794" name="CustomShape 38"/>
          <p:cNvSpPr/>
          <p:nvPr/>
        </p:nvSpPr>
        <p:spPr>
          <a:xfrm>
            <a:off x="6221520" y="635940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795" name="CustomShape 39"/>
          <p:cNvSpPr/>
          <p:nvPr/>
        </p:nvSpPr>
        <p:spPr>
          <a:xfrm>
            <a:off x="503208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109" dur="indefinite" restart="never" nodeType="tmRoot">
          <p:childTnLst>
            <p:seq>
              <p:cTn id="110" dur="indefinite" nodeType="mainSeq">
                <p:childTnLst>
                  <p:par>
                    <p:cTn id="111" fill="hold">
                      <p:stCondLst>
                        <p:cond delay="indefinite"/>
                      </p:stCondLst>
                      <p:childTnLst>
                        <p:par>
                          <p:cTn id="112" fill="hold">
                            <p:stCondLst>
                              <p:cond delay="0"/>
                            </p:stCondLst>
                            <p:childTnLst>
                              <p:par>
                                <p:cTn id="113" nodeType="clickEffect" fill="hold" presetClass="entr" presetID="1">
                                  <p:stCondLst>
                                    <p:cond delay="0"/>
                                  </p:stCondLst>
                                  <p:childTnLst>
                                    <p:set>
                                      <p:cBhvr>
                                        <p:cTn id="114" dur="1" fill="hold">
                                          <p:stCondLst>
                                            <p:cond delay="0"/>
                                          </p:stCondLst>
                                        </p:cTn>
                                        <p:tgtEl>
                                          <p:spTgt spid="1755">
                                            <p:txEl>
                                              <p:pRg st="7" end="7"/>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96" name="CustomShape 1"/>
          <p:cNvSpPr/>
          <p:nvPr/>
        </p:nvSpPr>
        <p:spPr>
          <a:xfrm>
            <a:off x="352440" y="324000"/>
            <a:ext cx="9153720" cy="8420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1797" name="CustomShape 2"/>
          <p:cNvSpPr/>
          <p:nvPr/>
        </p:nvSpPr>
        <p:spPr>
          <a:xfrm>
            <a:off x="352440" y="1235160"/>
            <a:ext cx="3029400" cy="628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is, in &amp; not </a:t>
            </a:r>
            <a:endParaRPr b="0" lang="en-US" sz="3600" spc="-1" strike="noStrike">
              <a:latin typeface="Arial"/>
            </a:endParaRPr>
          </a:p>
        </p:txBody>
      </p:sp>
      <p:sp>
        <p:nvSpPr>
          <p:cNvPr id="1798" name="CustomShape 3"/>
          <p:cNvSpPr/>
          <p:nvPr/>
        </p:nvSpPr>
        <p:spPr>
          <a:xfrm>
            <a:off x="352440" y="1931040"/>
            <a:ext cx="11433240" cy="36615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is keyword is used to to check whether two variables referring to the same object or not, while in is used to check whether an object is present inside another object or not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is and in keywords can be suffixed and prefixed respectively with not to alter their behavior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not keyword is equivalent to the exclamation mark (!) in other languages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DejaVu Sans"/>
              </a:rPr>
              <a:t>&gt;&gt;&gt;not True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DejaVu Sans"/>
              </a:rPr>
              <a:t>False</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799" name="Picture 11" descr=""/>
          <p:cNvPicPr/>
          <p:nvPr/>
        </p:nvPicPr>
        <p:blipFill>
          <a:blip r:embed="rId1"/>
          <a:stretch/>
        </p:blipFill>
        <p:spPr>
          <a:xfrm>
            <a:off x="11110680" y="123840"/>
            <a:ext cx="920520" cy="971640"/>
          </a:xfrm>
          <a:prstGeom prst="rect">
            <a:avLst/>
          </a:prstGeom>
          <a:ln>
            <a:noFill/>
          </a:ln>
        </p:spPr>
      </p:pic>
      <p:sp>
        <p:nvSpPr>
          <p:cNvPr id="1800" name="CustomShape 4"/>
          <p:cNvSpPr/>
          <p:nvPr/>
        </p:nvSpPr>
        <p:spPr>
          <a:xfrm>
            <a:off x="650268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1" name="CustomShape 5"/>
          <p:cNvSpPr/>
          <p:nvPr/>
        </p:nvSpPr>
        <p:spPr>
          <a:xfrm>
            <a:off x="3777120" y="624240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2" name="CustomShape 6"/>
          <p:cNvSpPr/>
          <p:nvPr/>
        </p:nvSpPr>
        <p:spPr>
          <a:xfrm>
            <a:off x="69483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3" name="CustomShape 7"/>
          <p:cNvSpPr/>
          <p:nvPr/>
        </p:nvSpPr>
        <p:spPr>
          <a:xfrm>
            <a:off x="85809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4" name="CustomShape 8"/>
          <p:cNvSpPr/>
          <p:nvPr/>
        </p:nvSpPr>
        <p:spPr>
          <a:xfrm>
            <a:off x="79275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5" name="CustomShape 9"/>
          <p:cNvSpPr/>
          <p:nvPr/>
        </p:nvSpPr>
        <p:spPr>
          <a:xfrm>
            <a:off x="74242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6" name="CustomShape 10"/>
          <p:cNvSpPr/>
          <p:nvPr/>
        </p:nvSpPr>
        <p:spPr>
          <a:xfrm>
            <a:off x="83412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7" name="CustomShape 11"/>
          <p:cNvSpPr/>
          <p:nvPr/>
        </p:nvSpPr>
        <p:spPr>
          <a:xfrm>
            <a:off x="72655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8" name="CustomShape 12"/>
          <p:cNvSpPr/>
          <p:nvPr/>
        </p:nvSpPr>
        <p:spPr>
          <a:xfrm>
            <a:off x="657216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9" name="CustomShape 13"/>
          <p:cNvSpPr/>
          <p:nvPr/>
        </p:nvSpPr>
        <p:spPr>
          <a:xfrm>
            <a:off x="914112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10" name="CustomShape 14"/>
          <p:cNvSpPr/>
          <p:nvPr/>
        </p:nvSpPr>
        <p:spPr>
          <a:xfrm>
            <a:off x="874620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11" name="CustomShape 15"/>
          <p:cNvSpPr/>
          <p:nvPr/>
        </p:nvSpPr>
        <p:spPr>
          <a:xfrm>
            <a:off x="756684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12" name="CustomShape 16"/>
          <p:cNvSpPr/>
          <p:nvPr/>
        </p:nvSpPr>
        <p:spPr>
          <a:xfrm>
            <a:off x="9368280" y="6356160"/>
            <a:ext cx="2802600" cy="4881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813" name="Picture 12" descr=""/>
          <p:cNvPicPr/>
          <p:nvPr/>
        </p:nvPicPr>
        <p:blipFill>
          <a:blip r:embed="rId2"/>
          <a:srcRect l="0" t="0" r="34539" b="73477"/>
          <a:stretch/>
        </p:blipFill>
        <p:spPr>
          <a:xfrm>
            <a:off x="7938000" y="6074280"/>
            <a:ext cx="4235040" cy="770040"/>
          </a:xfrm>
          <a:prstGeom prst="rect">
            <a:avLst/>
          </a:prstGeom>
          <a:ln>
            <a:noFill/>
          </a:ln>
          <a:effectLst>
            <a:outerShdw algn="tl" blurRad="50800" dir="2700000" dist="38100" rotWithShape="0">
              <a:srgbClr val="000000">
                <a:alpha val="40000"/>
              </a:srgbClr>
            </a:outerShdw>
          </a:effectLst>
        </p:spPr>
      </p:pic>
      <p:pic>
        <p:nvPicPr>
          <p:cNvPr id="1814" name="Picture 13" descr=""/>
          <p:cNvPicPr/>
          <p:nvPr/>
        </p:nvPicPr>
        <p:blipFill>
          <a:blip r:embed="rId3"/>
          <a:srcRect l="0" t="0" r="34539" b="73472"/>
          <a:stretch/>
        </p:blipFill>
        <p:spPr>
          <a:xfrm>
            <a:off x="7146360" y="5930640"/>
            <a:ext cx="5035320" cy="916920"/>
          </a:xfrm>
          <a:prstGeom prst="rect">
            <a:avLst/>
          </a:prstGeom>
          <a:ln>
            <a:noFill/>
          </a:ln>
          <a:effectLst>
            <a:outerShdw algn="tl" blurRad="50800" dir="2700000" dist="38100" rotWithShape="0">
              <a:srgbClr val="000000">
                <a:alpha val="40000"/>
              </a:srgbClr>
            </a:outerShdw>
          </a:effectLst>
        </p:spPr>
      </p:pic>
      <p:sp>
        <p:nvSpPr>
          <p:cNvPr id="1815" name="CustomShape 17"/>
          <p:cNvSpPr/>
          <p:nvPr/>
        </p:nvSpPr>
        <p:spPr>
          <a:xfrm>
            <a:off x="10061640" y="6480720"/>
            <a:ext cx="2109240" cy="3546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816" name="Picture 14" descr=""/>
          <p:cNvPicPr/>
          <p:nvPr/>
        </p:nvPicPr>
        <p:blipFill>
          <a:blip r:embed="rId4"/>
          <a:srcRect l="0" t="0" r="34539" b="73474"/>
          <a:stretch/>
        </p:blipFill>
        <p:spPr>
          <a:xfrm>
            <a:off x="8629560" y="6203160"/>
            <a:ext cx="3552120" cy="644400"/>
          </a:xfrm>
          <a:prstGeom prst="rect">
            <a:avLst/>
          </a:prstGeom>
          <a:ln>
            <a:noFill/>
          </a:ln>
          <a:effectLst>
            <a:outerShdw algn="tl" blurRad="50800" dir="2700000" dist="38100" rotWithShape="0">
              <a:srgbClr val="000000">
                <a:alpha val="40000"/>
              </a:srgbClr>
            </a:outerShdw>
          </a:effectLst>
        </p:spPr>
      </p:pic>
      <p:sp>
        <p:nvSpPr>
          <p:cNvPr id="1817" name="CustomShape 18"/>
          <p:cNvSpPr/>
          <p:nvPr/>
        </p:nvSpPr>
        <p:spPr>
          <a:xfrm>
            <a:off x="96660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18" name="CustomShape 19"/>
          <p:cNvSpPr/>
          <p:nvPr/>
        </p:nvSpPr>
        <p:spPr>
          <a:xfrm>
            <a:off x="259884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19" name="CustomShape 20"/>
          <p:cNvSpPr/>
          <p:nvPr/>
        </p:nvSpPr>
        <p:spPr>
          <a:xfrm>
            <a:off x="194544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20" name="CustomShape 21"/>
          <p:cNvSpPr/>
          <p:nvPr/>
        </p:nvSpPr>
        <p:spPr>
          <a:xfrm>
            <a:off x="1442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21" name="CustomShape 22"/>
          <p:cNvSpPr/>
          <p:nvPr/>
        </p:nvSpPr>
        <p:spPr>
          <a:xfrm>
            <a:off x="309240" y="62373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22" name="CustomShape 23"/>
          <p:cNvSpPr/>
          <p:nvPr/>
        </p:nvSpPr>
        <p:spPr>
          <a:xfrm>
            <a:off x="0" y="635616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823" name="CustomShape 24"/>
          <p:cNvSpPr/>
          <p:nvPr/>
        </p:nvSpPr>
        <p:spPr>
          <a:xfrm>
            <a:off x="235908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24" name="CustomShape 25"/>
          <p:cNvSpPr/>
          <p:nvPr/>
        </p:nvSpPr>
        <p:spPr>
          <a:xfrm>
            <a:off x="128376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25" name="CustomShape 26"/>
          <p:cNvSpPr/>
          <p:nvPr/>
        </p:nvSpPr>
        <p:spPr>
          <a:xfrm>
            <a:off x="59004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826" name="CustomShape 27"/>
          <p:cNvSpPr/>
          <p:nvPr/>
        </p:nvSpPr>
        <p:spPr>
          <a:xfrm>
            <a:off x="315900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27" name="CustomShape 28"/>
          <p:cNvSpPr/>
          <p:nvPr/>
        </p:nvSpPr>
        <p:spPr>
          <a:xfrm>
            <a:off x="276408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28" name="CustomShape 29"/>
          <p:cNvSpPr/>
          <p:nvPr/>
        </p:nvSpPr>
        <p:spPr>
          <a:xfrm>
            <a:off x="158472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829" name="CustomShape 30"/>
          <p:cNvSpPr/>
          <p:nvPr/>
        </p:nvSpPr>
        <p:spPr>
          <a:xfrm>
            <a:off x="3468960" y="635148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830" name="CustomShape 31"/>
          <p:cNvSpPr/>
          <p:nvPr/>
        </p:nvSpPr>
        <p:spPr>
          <a:xfrm>
            <a:off x="44139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31" name="CustomShape 32"/>
          <p:cNvSpPr/>
          <p:nvPr/>
        </p:nvSpPr>
        <p:spPr>
          <a:xfrm>
            <a:off x="60465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32" name="CustomShape 33"/>
          <p:cNvSpPr/>
          <p:nvPr/>
        </p:nvSpPr>
        <p:spPr>
          <a:xfrm>
            <a:off x="5393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33" name="CustomShape 34"/>
          <p:cNvSpPr/>
          <p:nvPr/>
        </p:nvSpPr>
        <p:spPr>
          <a:xfrm>
            <a:off x="48898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34" name="CustomShape 35"/>
          <p:cNvSpPr/>
          <p:nvPr/>
        </p:nvSpPr>
        <p:spPr>
          <a:xfrm>
            <a:off x="58068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35" name="CustomShape 36"/>
          <p:cNvSpPr/>
          <p:nvPr/>
        </p:nvSpPr>
        <p:spPr>
          <a:xfrm>
            <a:off x="47311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36" name="CustomShape 37"/>
          <p:cNvSpPr/>
          <p:nvPr/>
        </p:nvSpPr>
        <p:spPr>
          <a:xfrm>
            <a:off x="403740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837" name="CustomShape 38"/>
          <p:cNvSpPr/>
          <p:nvPr/>
        </p:nvSpPr>
        <p:spPr>
          <a:xfrm>
            <a:off x="6221520" y="635940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838" name="CustomShape 39"/>
          <p:cNvSpPr/>
          <p:nvPr/>
        </p:nvSpPr>
        <p:spPr>
          <a:xfrm>
            <a:off x="503208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115" dur="indefinite" restart="never" nodeType="tmRoot">
          <p:childTnLst>
            <p:seq>
              <p:cTn id="116" dur="indefinite" nodeType="mainSeq">
                <p:childTnLst>
                  <p:par>
                    <p:cTn id="117" fill="hold">
                      <p:stCondLst>
                        <p:cond delay="indefinite"/>
                      </p:stCondLst>
                      <p:childTnLst>
                        <p:par>
                          <p:cTn id="118" fill="hold">
                            <p:stCondLst>
                              <p:cond delay="0"/>
                            </p:stCondLst>
                            <p:childTnLst>
                              <p:par>
                                <p:cTn id="119" nodeType="clickEffect" fill="hold" presetClass="entr" presetID="1">
                                  <p:stCondLst>
                                    <p:cond delay="0"/>
                                  </p:stCondLst>
                                  <p:childTnLst>
                                    <p:set>
                                      <p:cBhvr>
                                        <p:cTn id="120" dur="1" fill="hold">
                                          <p:stCondLst>
                                            <p:cond delay="0"/>
                                          </p:stCondLst>
                                        </p:cTn>
                                        <p:tgtEl>
                                          <p:spTgt spid="1798">
                                            <p:txEl>
                                              <p:pRg st="6" end="6"/>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39" name="CustomShape 1"/>
          <p:cNvSpPr/>
          <p:nvPr/>
        </p:nvSpPr>
        <p:spPr>
          <a:xfrm>
            <a:off x="352440" y="324000"/>
            <a:ext cx="9153720" cy="8420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1840" name="CustomShape 2"/>
          <p:cNvSpPr/>
          <p:nvPr/>
        </p:nvSpPr>
        <p:spPr>
          <a:xfrm>
            <a:off x="352440" y="1235160"/>
            <a:ext cx="2570760" cy="628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or &amp; and </a:t>
            </a:r>
            <a:endParaRPr b="0" lang="en-US" sz="3600" spc="-1" strike="noStrike">
              <a:latin typeface="Arial"/>
            </a:endParaRPr>
          </a:p>
        </p:txBody>
      </p:sp>
      <p:sp>
        <p:nvSpPr>
          <p:cNvPr id="1841" name="CustomShape 3"/>
          <p:cNvSpPr/>
          <p:nvPr/>
        </p:nvSpPr>
        <p:spPr>
          <a:xfrm>
            <a:off x="352440" y="1931040"/>
            <a:ext cx="11433240" cy="36615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or operation returns True if at least one of its operands is True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and operation returns True if and only if all of its operands are True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DejaVu Sans"/>
              </a:rPr>
              <a:t>&gt;&gt;&gt;True or 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DejaVu Sans"/>
              </a:rPr>
              <a:t>True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DejaVu Sans"/>
              </a:rPr>
              <a:t>&gt;&gt;&gt;True and 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DejaVu Sans"/>
              </a:rPr>
              <a:t>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DejaVu Sans"/>
              </a:rPr>
              <a:t>&gt;&gt;&gt;True and True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DejaVu Sans"/>
              </a:rPr>
              <a:t>True</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842" name="Picture 11" descr=""/>
          <p:cNvPicPr/>
          <p:nvPr/>
        </p:nvPicPr>
        <p:blipFill>
          <a:blip r:embed="rId1"/>
          <a:stretch/>
        </p:blipFill>
        <p:spPr>
          <a:xfrm>
            <a:off x="11110680" y="123840"/>
            <a:ext cx="920520" cy="971640"/>
          </a:xfrm>
          <a:prstGeom prst="rect">
            <a:avLst/>
          </a:prstGeom>
          <a:ln>
            <a:noFill/>
          </a:ln>
        </p:spPr>
      </p:pic>
      <p:sp>
        <p:nvSpPr>
          <p:cNvPr id="1843" name="CustomShape 4"/>
          <p:cNvSpPr/>
          <p:nvPr/>
        </p:nvSpPr>
        <p:spPr>
          <a:xfrm>
            <a:off x="650268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44" name="CustomShape 5"/>
          <p:cNvSpPr/>
          <p:nvPr/>
        </p:nvSpPr>
        <p:spPr>
          <a:xfrm>
            <a:off x="3777120" y="624240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45" name="CustomShape 6"/>
          <p:cNvSpPr/>
          <p:nvPr/>
        </p:nvSpPr>
        <p:spPr>
          <a:xfrm>
            <a:off x="69483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46" name="CustomShape 7"/>
          <p:cNvSpPr/>
          <p:nvPr/>
        </p:nvSpPr>
        <p:spPr>
          <a:xfrm>
            <a:off x="85809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47" name="CustomShape 8"/>
          <p:cNvSpPr/>
          <p:nvPr/>
        </p:nvSpPr>
        <p:spPr>
          <a:xfrm>
            <a:off x="79275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48" name="CustomShape 9"/>
          <p:cNvSpPr/>
          <p:nvPr/>
        </p:nvSpPr>
        <p:spPr>
          <a:xfrm>
            <a:off x="74242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49" name="CustomShape 10"/>
          <p:cNvSpPr/>
          <p:nvPr/>
        </p:nvSpPr>
        <p:spPr>
          <a:xfrm>
            <a:off x="83412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50" name="CustomShape 11"/>
          <p:cNvSpPr/>
          <p:nvPr/>
        </p:nvSpPr>
        <p:spPr>
          <a:xfrm>
            <a:off x="72655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51" name="CustomShape 12"/>
          <p:cNvSpPr/>
          <p:nvPr/>
        </p:nvSpPr>
        <p:spPr>
          <a:xfrm>
            <a:off x="657216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52" name="CustomShape 13"/>
          <p:cNvSpPr/>
          <p:nvPr/>
        </p:nvSpPr>
        <p:spPr>
          <a:xfrm>
            <a:off x="914112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53" name="CustomShape 14"/>
          <p:cNvSpPr/>
          <p:nvPr/>
        </p:nvSpPr>
        <p:spPr>
          <a:xfrm>
            <a:off x="874620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54" name="CustomShape 15"/>
          <p:cNvSpPr/>
          <p:nvPr/>
        </p:nvSpPr>
        <p:spPr>
          <a:xfrm>
            <a:off x="756684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55" name="CustomShape 16"/>
          <p:cNvSpPr/>
          <p:nvPr/>
        </p:nvSpPr>
        <p:spPr>
          <a:xfrm>
            <a:off x="9368280" y="6356160"/>
            <a:ext cx="2802600" cy="4881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856" name="Picture 12" descr=""/>
          <p:cNvPicPr/>
          <p:nvPr/>
        </p:nvPicPr>
        <p:blipFill>
          <a:blip r:embed="rId2"/>
          <a:srcRect l="0" t="0" r="34539" b="73477"/>
          <a:stretch/>
        </p:blipFill>
        <p:spPr>
          <a:xfrm>
            <a:off x="7938000" y="6074280"/>
            <a:ext cx="4235040" cy="770040"/>
          </a:xfrm>
          <a:prstGeom prst="rect">
            <a:avLst/>
          </a:prstGeom>
          <a:ln>
            <a:noFill/>
          </a:ln>
          <a:effectLst>
            <a:outerShdw algn="tl" blurRad="50800" dir="2700000" dist="38100" rotWithShape="0">
              <a:srgbClr val="000000">
                <a:alpha val="40000"/>
              </a:srgbClr>
            </a:outerShdw>
          </a:effectLst>
        </p:spPr>
      </p:pic>
      <p:pic>
        <p:nvPicPr>
          <p:cNvPr id="1857" name="Picture 13" descr=""/>
          <p:cNvPicPr/>
          <p:nvPr/>
        </p:nvPicPr>
        <p:blipFill>
          <a:blip r:embed="rId3"/>
          <a:srcRect l="0" t="0" r="34539" b="73472"/>
          <a:stretch/>
        </p:blipFill>
        <p:spPr>
          <a:xfrm>
            <a:off x="7146360" y="5930640"/>
            <a:ext cx="5035320" cy="916920"/>
          </a:xfrm>
          <a:prstGeom prst="rect">
            <a:avLst/>
          </a:prstGeom>
          <a:ln>
            <a:noFill/>
          </a:ln>
          <a:effectLst>
            <a:outerShdw algn="tl" blurRad="50800" dir="2700000" dist="38100" rotWithShape="0">
              <a:srgbClr val="000000">
                <a:alpha val="40000"/>
              </a:srgbClr>
            </a:outerShdw>
          </a:effectLst>
        </p:spPr>
      </p:pic>
      <p:sp>
        <p:nvSpPr>
          <p:cNvPr id="1858" name="CustomShape 17"/>
          <p:cNvSpPr/>
          <p:nvPr/>
        </p:nvSpPr>
        <p:spPr>
          <a:xfrm>
            <a:off x="10061640" y="6480720"/>
            <a:ext cx="2109240" cy="3546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859" name="Picture 14" descr=""/>
          <p:cNvPicPr/>
          <p:nvPr/>
        </p:nvPicPr>
        <p:blipFill>
          <a:blip r:embed="rId4"/>
          <a:srcRect l="0" t="0" r="34539" b="73474"/>
          <a:stretch/>
        </p:blipFill>
        <p:spPr>
          <a:xfrm>
            <a:off x="8629560" y="6203160"/>
            <a:ext cx="3552120" cy="644400"/>
          </a:xfrm>
          <a:prstGeom prst="rect">
            <a:avLst/>
          </a:prstGeom>
          <a:ln>
            <a:noFill/>
          </a:ln>
          <a:effectLst>
            <a:outerShdw algn="tl" blurRad="50800" dir="2700000" dist="38100" rotWithShape="0">
              <a:srgbClr val="000000">
                <a:alpha val="40000"/>
              </a:srgbClr>
            </a:outerShdw>
          </a:effectLst>
        </p:spPr>
      </p:pic>
      <p:sp>
        <p:nvSpPr>
          <p:cNvPr id="1860" name="CustomShape 18"/>
          <p:cNvSpPr/>
          <p:nvPr/>
        </p:nvSpPr>
        <p:spPr>
          <a:xfrm>
            <a:off x="96660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61" name="CustomShape 19"/>
          <p:cNvSpPr/>
          <p:nvPr/>
        </p:nvSpPr>
        <p:spPr>
          <a:xfrm>
            <a:off x="259884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62" name="CustomShape 20"/>
          <p:cNvSpPr/>
          <p:nvPr/>
        </p:nvSpPr>
        <p:spPr>
          <a:xfrm>
            <a:off x="194544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63" name="CustomShape 21"/>
          <p:cNvSpPr/>
          <p:nvPr/>
        </p:nvSpPr>
        <p:spPr>
          <a:xfrm>
            <a:off x="1442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64" name="CustomShape 22"/>
          <p:cNvSpPr/>
          <p:nvPr/>
        </p:nvSpPr>
        <p:spPr>
          <a:xfrm>
            <a:off x="309240" y="62373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65" name="CustomShape 23"/>
          <p:cNvSpPr/>
          <p:nvPr/>
        </p:nvSpPr>
        <p:spPr>
          <a:xfrm>
            <a:off x="0" y="635616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866" name="CustomShape 24"/>
          <p:cNvSpPr/>
          <p:nvPr/>
        </p:nvSpPr>
        <p:spPr>
          <a:xfrm>
            <a:off x="235908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67" name="CustomShape 25"/>
          <p:cNvSpPr/>
          <p:nvPr/>
        </p:nvSpPr>
        <p:spPr>
          <a:xfrm>
            <a:off x="128376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68" name="CustomShape 26"/>
          <p:cNvSpPr/>
          <p:nvPr/>
        </p:nvSpPr>
        <p:spPr>
          <a:xfrm>
            <a:off x="59004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869" name="CustomShape 27"/>
          <p:cNvSpPr/>
          <p:nvPr/>
        </p:nvSpPr>
        <p:spPr>
          <a:xfrm>
            <a:off x="315900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70" name="CustomShape 28"/>
          <p:cNvSpPr/>
          <p:nvPr/>
        </p:nvSpPr>
        <p:spPr>
          <a:xfrm>
            <a:off x="276408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71" name="CustomShape 29"/>
          <p:cNvSpPr/>
          <p:nvPr/>
        </p:nvSpPr>
        <p:spPr>
          <a:xfrm>
            <a:off x="158472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872" name="CustomShape 30"/>
          <p:cNvSpPr/>
          <p:nvPr/>
        </p:nvSpPr>
        <p:spPr>
          <a:xfrm>
            <a:off x="3468960" y="635148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873" name="CustomShape 31"/>
          <p:cNvSpPr/>
          <p:nvPr/>
        </p:nvSpPr>
        <p:spPr>
          <a:xfrm>
            <a:off x="44139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74" name="CustomShape 32"/>
          <p:cNvSpPr/>
          <p:nvPr/>
        </p:nvSpPr>
        <p:spPr>
          <a:xfrm>
            <a:off x="60465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75" name="CustomShape 33"/>
          <p:cNvSpPr/>
          <p:nvPr/>
        </p:nvSpPr>
        <p:spPr>
          <a:xfrm>
            <a:off x="5393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76" name="CustomShape 34"/>
          <p:cNvSpPr/>
          <p:nvPr/>
        </p:nvSpPr>
        <p:spPr>
          <a:xfrm>
            <a:off x="48898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77" name="CustomShape 35"/>
          <p:cNvSpPr/>
          <p:nvPr/>
        </p:nvSpPr>
        <p:spPr>
          <a:xfrm>
            <a:off x="58068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78" name="CustomShape 36"/>
          <p:cNvSpPr/>
          <p:nvPr/>
        </p:nvSpPr>
        <p:spPr>
          <a:xfrm>
            <a:off x="47311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79" name="CustomShape 37"/>
          <p:cNvSpPr/>
          <p:nvPr/>
        </p:nvSpPr>
        <p:spPr>
          <a:xfrm>
            <a:off x="403740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880" name="CustomShape 38"/>
          <p:cNvSpPr/>
          <p:nvPr/>
        </p:nvSpPr>
        <p:spPr>
          <a:xfrm>
            <a:off x="6221520" y="635940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881" name="CustomShape 39"/>
          <p:cNvSpPr/>
          <p:nvPr/>
        </p:nvSpPr>
        <p:spPr>
          <a:xfrm>
            <a:off x="503208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1882" name="" descr=""/>
          <p:cNvPicPr/>
          <p:nvPr/>
        </p:nvPicPr>
        <p:blipFill>
          <a:blip r:embed="rId5"/>
          <a:srcRect l="19190" t="0" r="33763" b="0"/>
          <a:stretch/>
        </p:blipFill>
        <p:spPr>
          <a:xfrm>
            <a:off x="8686800" y="3322080"/>
            <a:ext cx="2740320" cy="1809720"/>
          </a:xfrm>
          <a:prstGeom prst="rect">
            <a:avLst/>
          </a:prstGeom>
          <a:ln>
            <a:noFill/>
          </a:ln>
        </p:spPr>
      </p:pic>
      <p:sp>
        <p:nvSpPr>
          <p:cNvPr id="1883" name="CustomShape 40"/>
          <p:cNvSpPr/>
          <p:nvPr/>
        </p:nvSpPr>
        <p:spPr>
          <a:xfrm>
            <a:off x="8953560" y="5310720"/>
            <a:ext cx="2221560" cy="355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Manjari Bold"/>
                <a:ea typeface="DejaVu Sans"/>
              </a:rPr>
              <a:t>and &amp; or truth table</a:t>
            </a:r>
            <a:endParaRPr b="0" lang="en-US" sz="1800" spc="-1" strike="noStrike">
              <a:latin typeface="Arial"/>
            </a:endParaRPr>
          </a:p>
        </p:txBody>
      </p:sp>
    </p:spTree>
  </p:cSld>
  <p:timing>
    <p:tnLst>
      <p:par>
        <p:cTn id="121" dur="indefinite" restart="never" nodeType="tmRoot">
          <p:childTnLst>
            <p:seq>
              <p:cTn id="122" dur="indefinite"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84" name="CustomShape 1"/>
          <p:cNvSpPr/>
          <p:nvPr/>
        </p:nvSpPr>
        <p:spPr>
          <a:xfrm>
            <a:off x="352440" y="324000"/>
            <a:ext cx="9153720" cy="8420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1885" name="CustomShape 2"/>
          <p:cNvSpPr/>
          <p:nvPr/>
        </p:nvSpPr>
        <p:spPr>
          <a:xfrm>
            <a:off x="352440" y="1235160"/>
            <a:ext cx="741240" cy="628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if</a:t>
            </a:r>
            <a:endParaRPr b="0" lang="en-US" sz="3600" spc="-1" strike="noStrike">
              <a:latin typeface="Arial"/>
            </a:endParaRPr>
          </a:p>
        </p:txBody>
      </p:sp>
      <p:sp>
        <p:nvSpPr>
          <p:cNvPr id="1886" name="CustomShape 3"/>
          <p:cNvSpPr/>
          <p:nvPr/>
        </p:nvSpPr>
        <p:spPr>
          <a:xfrm>
            <a:off x="352440" y="1931040"/>
            <a:ext cx="11433240" cy="36615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An if statement executes if and only if its conditional expression returns True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1887" name="Picture 11" descr=""/>
          <p:cNvPicPr/>
          <p:nvPr/>
        </p:nvPicPr>
        <p:blipFill>
          <a:blip r:embed="rId1"/>
          <a:stretch/>
        </p:blipFill>
        <p:spPr>
          <a:xfrm>
            <a:off x="11110680" y="123840"/>
            <a:ext cx="920520" cy="971640"/>
          </a:xfrm>
          <a:prstGeom prst="rect">
            <a:avLst/>
          </a:prstGeom>
          <a:ln>
            <a:noFill/>
          </a:ln>
        </p:spPr>
      </p:pic>
      <p:sp>
        <p:nvSpPr>
          <p:cNvPr id="1888" name="CustomShape 4"/>
          <p:cNvSpPr/>
          <p:nvPr/>
        </p:nvSpPr>
        <p:spPr>
          <a:xfrm>
            <a:off x="650268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89" name="CustomShape 5"/>
          <p:cNvSpPr/>
          <p:nvPr/>
        </p:nvSpPr>
        <p:spPr>
          <a:xfrm>
            <a:off x="3777120" y="624240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0" name="CustomShape 6"/>
          <p:cNvSpPr/>
          <p:nvPr/>
        </p:nvSpPr>
        <p:spPr>
          <a:xfrm>
            <a:off x="69483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1" name="CustomShape 7"/>
          <p:cNvSpPr/>
          <p:nvPr/>
        </p:nvSpPr>
        <p:spPr>
          <a:xfrm>
            <a:off x="85809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2" name="CustomShape 8"/>
          <p:cNvSpPr/>
          <p:nvPr/>
        </p:nvSpPr>
        <p:spPr>
          <a:xfrm>
            <a:off x="79275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3" name="CustomShape 9"/>
          <p:cNvSpPr/>
          <p:nvPr/>
        </p:nvSpPr>
        <p:spPr>
          <a:xfrm>
            <a:off x="74242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4" name="CustomShape 10"/>
          <p:cNvSpPr/>
          <p:nvPr/>
        </p:nvSpPr>
        <p:spPr>
          <a:xfrm>
            <a:off x="83412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5" name="CustomShape 11"/>
          <p:cNvSpPr/>
          <p:nvPr/>
        </p:nvSpPr>
        <p:spPr>
          <a:xfrm>
            <a:off x="72655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6" name="CustomShape 12"/>
          <p:cNvSpPr/>
          <p:nvPr/>
        </p:nvSpPr>
        <p:spPr>
          <a:xfrm>
            <a:off x="657216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7" name="CustomShape 13"/>
          <p:cNvSpPr/>
          <p:nvPr/>
        </p:nvSpPr>
        <p:spPr>
          <a:xfrm>
            <a:off x="914112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8" name="CustomShape 14"/>
          <p:cNvSpPr/>
          <p:nvPr/>
        </p:nvSpPr>
        <p:spPr>
          <a:xfrm>
            <a:off x="874620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9" name="CustomShape 15"/>
          <p:cNvSpPr/>
          <p:nvPr/>
        </p:nvSpPr>
        <p:spPr>
          <a:xfrm>
            <a:off x="756684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00" name="CustomShape 16"/>
          <p:cNvSpPr/>
          <p:nvPr/>
        </p:nvSpPr>
        <p:spPr>
          <a:xfrm>
            <a:off x="9368280" y="6356160"/>
            <a:ext cx="2802600" cy="4881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901" name="Picture 12" descr=""/>
          <p:cNvPicPr/>
          <p:nvPr/>
        </p:nvPicPr>
        <p:blipFill>
          <a:blip r:embed="rId2"/>
          <a:srcRect l="0" t="0" r="34539" b="73477"/>
          <a:stretch/>
        </p:blipFill>
        <p:spPr>
          <a:xfrm>
            <a:off x="7938000" y="6074280"/>
            <a:ext cx="4235040" cy="770040"/>
          </a:xfrm>
          <a:prstGeom prst="rect">
            <a:avLst/>
          </a:prstGeom>
          <a:ln>
            <a:noFill/>
          </a:ln>
          <a:effectLst>
            <a:outerShdw algn="tl" blurRad="50800" dir="2700000" dist="38100" rotWithShape="0">
              <a:srgbClr val="000000">
                <a:alpha val="40000"/>
              </a:srgbClr>
            </a:outerShdw>
          </a:effectLst>
        </p:spPr>
      </p:pic>
      <p:pic>
        <p:nvPicPr>
          <p:cNvPr id="1902" name="Picture 13" descr=""/>
          <p:cNvPicPr/>
          <p:nvPr/>
        </p:nvPicPr>
        <p:blipFill>
          <a:blip r:embed="rId3"/>
          <a:srcRect l="0" t="0" r="34539" b="73472"/>
          <a:stretch/>
        </p:blipFill>
        <p:spPr>
          <a:xfrm>
            <a:off x="7146360" y="5930640"/>
            <a:ext cx="5035320" cy="916920"/>
          </a:xfrm>
          <a:prstGeom prst="rect">
            <a:avLst/>
          </a:prstGeom>
          <a:ln>
            <a:noFill/>
          </a:ln>
          <a:effectLst>
            <a:outerShdw algn="tl" blurRad="50800" dir="2700000" dist="38100" rotWithShape="0">
              <a:srgbClr val="000000">
                <a:alpha val="40000"/>
              </a:srgbClr>
            </a:outerShdw>
          </a:effectLst>
        </p:spPr>
      </p:pic>
      <p:sp>
        <p:nvSpPr>
          <p:cNvPr id="1903" name="CustomShape 17"/>
          <p:cNvSpPr/>
          <p:nvPr/>
        </p:nvSpPr>
        <p:spPr>
          <a:xfrm>
            <a:off x="10061640" y="6480720"/>
            <a:ext cx="2109240" cy="3546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904" name="Picture 14" descr=""/>
          <p:cNvPicPr/>
          <p:nvPr/>
        </p:nvPicPr>
        <p:blipFill>
          <a:blip r:embed="rId4"/>
          <a:srcRect l="0" t="0" r="34539" b="73474"/>
          <a:stretch/>
        </p:blipFill>
        <p:spPr>
          <a:xfrm>
            <a:off x="8629560" y="6203160"/>
            <a:ext cx="3552120" cy="644400"/>
          </a:xfrm>
          <a:prstGeom prst="rect">
            <a:avLst/>
          </a:prstGeom>
          <a:ln>
            <a:noFill/>
          </a:ln>
          <a:effectLst>
            <a:outerShdw algn="tl" blurRad="50800" dir="2700000" dist="38100" rotWithShape="0">
              <a:srgbClr val="000000">
                <a:alpha val="40000"/>
              </a:srgbClr>
            </a:outerShdw>
          </a:effectLst>
        </p:spPr>
      </p:pic>
      <p:sp>
        <p:nvSpPr>
          <p:cNvPr id="1905" name="CustomShape 18"/>
          <p:cNvSpPr/>
          <p:nvPr/>
        </p:nvSpPr>
        <p:spPr>
          <a:xfrm>
            <a:off x="96660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06" name="CustomShape 19"/>
          <p:cNvSpPr/>
          <p:nvPr/>
        </p:nvSpPr>
        <p:spPr>
          <a:xfrm>
            <a:off x="259884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07" name="CustomShape 20"/>
          <p:cNvSpPr/>
          <p:nvPr/>
        </p:nvSpPr>
        <p:spPr>
          <a:xfrm>
            <a:off x="194544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08" name="CustomShape 21"/>
          <p:cNvSpPr/>
          <p:nvPr/>
        </p:nvSpPr>
        <p:spPr>
          <a:xfrm>
            <a:off x="1442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09" name="CustomShape 22"/>
          <p:cNvSpPr/>
          <p:nvPr/>
        </p:nvSpPr>
        <p:spPr>
          <a:xfrm>
            <a:off x="309240" y="62373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10" name="CustomShape 23"/>
          <p:cNvSpPr/>
          <p:nvPr/>
        </p:nvSpPr>
        <p:spPr>
          <a:xfrm>
            <a:off x="0" y="635616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911" name="CustomShape 24"/>
          <p:cNvSpPr/>
          <p:nvPr/>
        </p:nvSpPr>
        <p:spPr>
          <a:xfrm>
            <a:off x="235908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12" name="CustomShape 25"/>
          <p:cNvSpPr/>
          <p:nvPr/>
        </p:nvSpPr>
        <p:spPr>
          <a:xfrm>
            <a:off x="128376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13" name="CustomShape 26"/>
          <p:cNvSpPr/>
          <p:nvPr/>
        </p:nvSpPr>
        <p:spPr>
          <a:xfrm>
            <a:off x="59004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14" name="CustomShape 27"/>
          <p:cNvSpPr/>
          <p:nvPr/>
        </p:nvSpPr>
        <p:spPr>
          <a:xfrm>
            <a:off x="315900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15" name="CustomShape 28"/>
          <p:cNvSpPr/>
          <p:nvPr/>
        </p:nvSpPr>
        <p:spPr>
          <a:xfrm>
            <a:off x="276408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16" name="CustomShape 29"/>
          <p:cNvSpPr/>
          <p:nvPr/>
        </p:nvSpPr>
        <p:spPr>
          <a:xfrm>
            <a:off x="158472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17" name="CustomShape 30"/>
          <p:cNvSpPr/>
          <p:nvPr/>
        </p:nvSpPr>
        <p:spPr>
          <a:xfrm>
            <a:off x="3468960" y="635148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918" name="CustomShape 31"/>
          <p:cNvSpPr/>
          <p:nvPr/>
        </p:nvSpPr>
        <p:spPr>
          <a:xfrm>
            <a:off x="44139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19" name="CustomShape 32"/>
          <p:cNvSpPr/>
          <p:nvPr/>
        </p:nvSpPr>
        <p:spPr>
          <a:xfrm>
            <a:off x="60465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20" name="CustomShape 33"/>
          <p:cNvSpPr/>
          <p:nvPr/>
        </p:nvSpPr>
        <p:spPr>
          <a:xfrm>
            <a:off x="5393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21" name="CustomShape 34"/>
          <p:cNvSpPr/>
          <p:nvPr/>
        </p:nvSpPr>
        <p:spPr>
          <a:xfrm>
            <a:off x="48898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22" name="CustomShape 35"/>
          <p:cNvSpPr/>
          <p:nvPr/>
        </p:nvSpPr>
        <p:spPr>
          <a:xfrm>
            <a:off x="58068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23" name="CustomShape 36"/>
          <p:cNvSpPr/>
          <p:nvPr/>
        </p:nvSpPr>
        <p:spPr>
          <a:xfrm>
            <a:off x="47311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24" name="CustomShape 37"/>
          <p:cNvSpPr/>
          <p:nvPr/>
        </p:nvSpPr>
        <p:spPr>
          <a:xfrm>
            <a:off x="403740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25" name="CustomShape 38"/>
          <p:cNvSpPr/>
          <p:nvPr/>
        </p:nvSpPr>
        <p:spPr>
          <a:xfrm>
            <a:off x="6221520" y="635940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26" name="CustomShape 39"/>
          <p:cNvSpPr/>
          <p:nvPr/>
        </p:nvSpPr>
        <p:spPr>
          <a:xfrm>
            <a:off x="503208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1927" name="" descr=""/>
          <p:cNvPicPr/>
          <p:nvPr/>
        </p:nvPicPr>
        <p:blipFill>
          <a:blip r:embed="rId5"/>
          <a:stretch/>
        </p:blipFill>
        <p:spPr>
          <a:xfrm>
            <a:off x="640080" y="3062880"/>
            <a:ext cx="4282200" cy="2419920"/>
          </a:xfrm>
          <a:prstGeom prst="rect">
            <a:avLst/>
          </a:prstGeom>
          <a:ln>
            <a:noFill/>
          </a:ln>
        </p:spPr>
      </p:pic>
      <p:sp>
        <p:nvSpPr>
          <p:cNvPr id="1928" name="CustomShape 40"/>
          <p:cNvSpPr/>
          <p:nvPr/>
        </p:nvSpPr>
        <p:spPr>
          <a:xfrm>
            <a:off x="5394960" y="4036680"/>
            <a:ext cx="5760000" cy="6231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Manjari Bold"/>
                <a:ea typeface="DejaVu Sans"/>
              </a:rPr>
              <a:t>Outputs True because strings are compared by</a:t>
            </a:r>
            <a:endParaRPr b="0" lang="en-US" sz="1800" spc="-1" strike="noStrike">
              <a:latin typeface="Arial"/>
            </a:endParaRPr>
          </a:p>
          <a:p>
            <a:pPr>
              <a:lnSpc>
                <a:spcPct val="100000"/>
              </a:lnSpc>
            </a:pPr>
            <a:r>
              <a:rPr b="0" lang="en-US" sz="1800" spc="-1" strike="noStrike">
                <a:solidFill>
                  <a:srgbClr val="ce181e"/>
                </a:solidFill>
                <a:latin typeface="Manjari Bold"/>
                <a:ea typeface="DejaVu Sans"/>
              </a:rPr>
              <a:t>their lexicographical order .</a:t>
            </a:r>
            <a:endParaRPr b="0" lang="en-US" sz="1800" spc="-1" strike="noStrike">
              <a:latin typeface="Arial"/>
            </a:endParaRPr>
          </a:p>
        </p:txBody>
      </p:sp>
    </p:spTree>
  </p:cSld>
  <p:timing>
    <p:tnLst>
      <p:par>
        <p:cTn id="123" dur="indefinite" restart="never" nodeType="tmRoot">
          <p:childTnLst>
            <p:seq>
              <p:cTn id="124" dur="indefinite" nodeType="mainSeq">
                <p:childTnLst>
                  <p:par>
                    <p:cTn id="125" fill="hold">
                      <p:stCondLst>
                        <p:cond delay="indefinite"/>
                      </p:stCondLst>
                      <p:childTnLst>
                        <p:par>
                          <p:cTn id="126" fill="hold">
                            <p:stCondLst>
                              <p:cond delay="0"/>
                            </p:stCondLst>
                            <p:childTnLst>
                              <p:par>
                                <p:cTn id="127" nodeType="clickEffect" fill="hold" presetClass="entr" presetID="1">
                                  <p:stCondLst>
                                    <p:cond delay="0"/>
                                  </p:stCondLst>
                                  <p:childTnLst>
                                    <p:set>
                                      <p:cBhvr>
                                        <p:cTn id="128" dur="1" fill="hold">
                                          <p:stCondLst>
                                            <p:cond delay="0"/>
                                          </p:stCondLst>
                                        </p:cTn>
                                        <p:tgtEl>
                                          <p:spTgt spid="1928"/>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29" name="CustomShape 1"/>
          <p:cNvSpPr/>
          <p:nvPr/>
        </p:nvSpPr>
        <p:spPr>
          <a:xfrm>
            <a:off x="352440" y="324000"/>
            <a:ext cx="9153720" cy="8420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1930" name="CustomShape 2"/>
          <p:cNvSpPr/>
          <p:nvPr/>
        </p:nvSpPr>
        <p:spPr>
          <a:xfrm>
            <a:off x="352440" y="1235160"/>
            <a:ext cx="1289880" cy="628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else</a:t>
            </a:r>
            <a:endParaRPr b="0" lang="en-US" sz="3600" spc="-1" strike="noStrike">
              <a:latin typeface="Arial"/>
            </a:endParaRPr>
          </a:p>
        </p:txBody>
      </p:sp>
      <p:sp>
        <p:nvSpPr>
          <p:cNvPr id="1931" name="CustomShape 3"/>
          <p:cNvSpPr/>
          <p:nvPr/>
        </p:nvSpPr>
        <p:spPr>
          <a:xfrm>
            <a:off x="352440" y="1931040"/>
            <a:ext cx="11433240" cy="36615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Else keyword may follow an if statement to determine what happens in case the if statement wasn’t executed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1932" name="Picture 11" descr=""/>
          <p:cNvPicPr/>
          <p:nvPr/>
        </p:nvPicPr>
        <p:blipFill>
          <a:blip r:embed="rId1"/>
          <a:stretch/>
        </p:blipFill>
        <p:spPr>
          <a:xfrm>
            <a:off x="11110680" y="123840"/>
            <a:ext cx="920520" cy="971640"/>
          </a:xfrm>
          <a:prstGeom prst="rect">
            <a:avLst/>
          </a:prstGeom>
          <a:ln>
            <a:noFill/>
          </a:ln>
        </p:spPr>
      </p:pic>
      <p:sp>
        <p:nvSpPr>
          <p:cNvPr id="1933" name="CustomShape 4"/>
          <p:cNvSpPr/>
          <p:nvPr/>
        </p:nvSpPr>
        <p:spPr>
          <a:xfrm>
            <a:off x="650268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34" name="CustomShape 5"/>
          <p:cNvSpPr/>
          <p:nvPr/>
        </p:nvSpPr>
        <p:spPr>
          <a:xfrm>
            <a:off x="3777120" y="624240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35" name="CustomShape 6"/>
          <p:cNvSpPr/>
          <p:nvPr/>
        </p:nvSpPr>
        <p:spPr>
          <a:xfrm>
            <a:off x="69483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36" name="CustomShape 7"/>
          <p:cNvSpPr/>
          <p:nvPr/>
        </p:nvSpPr>
        <p:spPr>
          <a:xfrm>
            <a:off x="85809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37" name="CustomShape 8"/>
          <p:cNvSpPr/>
          <p:nvPr/>
        </p:nvSpPr>
        <p:spPr>
          <a:xfrm>
            <a:off x="79275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38" name="CustomShape 9"/>
          <p:cNvSpPr/>
          <p:nvPr/>
        </p:nvSpPr>
        <p:spPr>
          <a:xfrm>
            <a:off x="74242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39" name="CustomShape 10"/>
          <p:cNvSpPr/>
          <p:nvPr/>
        </p:nvSpPr>
        <p:spPr>
          <a:xfrm>
            <a:off x="83412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40" name="CustomShape 11"/>
          <p:cNvSpPr/>
          <p:nvPr/>
        </p:nvSpPr>
        <p:spPr>
          <a:xfrm>
            <a:off x="72655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41" name="CustomShape 12"/>
          <p:cNvSpPr/>
          <p:nvPr/>
        </p:nvSpPr>
        <p:spPr>
          <a:xfrm>
            <a:off x="657216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42" name="CustomShape 13"/>
          <p:cNvSpPr/>
          <p:nvPr/>
        </p:nvSpPr>
        <p:spPr>
          <a:xfrm>
            <a:off x="914112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43" name="CustomShape 14"/>
          <p:cNvSpPr/>
          <p:nvPr/>
        </p:nvSpPr>
        <p:spPr>
          <a:xfrm>
            <a:off x="874620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44" name="CustomShape 15"/>
          <p:cNvSpPr/>
          <p:nvPr/>
        </p:nvSpPr>
        <p:spPr>
          <a:xfrm>
            <a:off x="756684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45" name="CustomShape 16"/>
          <p:cNvSpPr/>
          <p:nvPr/>
        </p:nvSpPr>
        <p:spPr>
          <a:xfrm>
            <a:off x="9368280" y="6356160"/>
            <a:ext cx="2802600" cy="4881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946" name="Picture 12" descr=""/>
          <p:cNvPicPr/>
          <p:nvPr/>
        </p:nvPicPr>
        <p:blipFill>
          <a:blip r:embed="rId2"/>
          <a:srcRect l="0" t="0" r="34539" b="73477"/>
          <a:stretch/>
        </p:blipFill>
        <p:spPr>
          <a:xfrm>
            <a:off x="7938000" y="6074280"/>
            <a:ext cx="4235040" cy="770040"/>
          </a:xfrm>
          <a:prstGeom prst="rect">
            <a:avLst/>
          </a:prstGeom>
          <a:ln>
            <a:noFill/>
          </a:ln>
          <a:effectLst>
            <a:outerShdw algn="tl" blurRad="50800" dir="2700000" dist="38100" rotWithShape="0">
              <a:srgbClr val="000000">
                <a:alpha val="40000"/>
              </a:srgbClr>
            </a:outerShdw>
          </a:effectLst>
        </p:spPr>
      </p:pic>
      <p:pic>
        <p:nvPicPr>
          <p:cNvPr id="1947" name="Picture 13" descr=""/>
          <p:cNvPicPr/>
          <p:nvPr/>
        </p:nvPicPr>
        <p:blipFill>
          <a:blip r:embed="rId3"/>
          <a:srcRect l="0" t="0" r="34539" b="73472"/>
          <a:stretch/>
        </p:blipFill>
        <p:spPr>
          <a:xfrm>
            <a:off x="7146360" y="5930640"/>
            <a:ext cx="5035320" cy="916920"/>
          </a:xfrm>
          <a:prstGeom prst="rect">
            <a:avLst/>
          </a:prstGeom>
          <a:ln>
            <a:noFill/>
          </a:ln>
          <a:effectLst>
            <a:outerShdw algn="tl" blurRad="50800" dir="2700000" dist="38100" rotWithShape="0">
              <a:srgbClr val="000000">
                <a:alpha val="40000"/>
              </a:srgbClr>
            </a:outerShdw>
          </a:effectLst>
        </p:spPr>
      </p:pic>
      <p:sp>
        <p:nvSpPr>
          <p:cNvPr id="1948" name="CustomShape 17"/>
          <p:cNvSpPr/>
          <p:nvPr/>
        </p:nvSpPr>
        <p:spPr>
          <a:xfrm>
            <a:off x="10061640" y="6480720"/>
            <a:ext cx="2109240" cy="3546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949" name="Picture 14" descr=""/>
          <p:cNvPicPr/>
          <p:nvPr/>
        </p:nvPicPr>
        <p:blipFill>
          <a:blip r:embed="rId4"/>
          <a:srcRect l="0" t="0" r="34539" b="73474"/>
          <a:stretch/>
        </p:blipFill>
        <p:spPr>
          <a:xfrm>
            <a:off x="8629560" y="6203160"/>
            <a:ext cx="3552120" cy="644400"/>
          </a:xfrm>
          <a:prstGeom prst="rect">
            <a:avLst/>
          </a:prstGeom>
          <a:ln>
            <a:noFill/>
          </a:ln>
          <a:effectLst>
            <a:outerShdw algn="tl" blurRad="50800" dir="2700000" dist="38100" rotWithShape="0">
              <a:srgbClr val="000000">
                <a:alpha val="40000"/>
              </a:srgbClr>
            </a:outerShdw>
          </a:effectLst>
        </p:spPr>
      </p:pic>
      <p:sp>
        <p:nvSpPr>
          <p:cNvPr id="1950" name="CustomShape 18"/>
          <p:cNvSpPr/>
          <p:nvPr/>
        </p:nvSpPr>
        <p:spPr>
          <a:xfrm>
            <a:off x="96660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51" name="CustomShape 19"/>
          <p:cNvSpPr/>
          <p:nvPr/>
        </p:nvSpPr>
        <p:spPr>
          <a:xfrm>
            <a:off x="259884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52" name="CustomShape 20"/>
          <p:cNvSpPr/>
          <p:nvPr/>
        </p:nvSpPr>
        <p:spPr>
          <a:xfrm>
            <a:off x="194544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53" name="CustomShape 21"/>
          <p:cNvSpPr/>
          <p:nvPr/>
        </p:nvSpPr>
        <p:spPr>
          <a:xfrm>
            <a:off x="1442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54" name="CustomShape 22"/>
          <p:cNvSpPr/>
          <p:nvPr/>
        </p:nvSpPr>
        <p:spPr>
          <a:xfrm>
            <a:off x="309240" y="62373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55" name="CustomShape 23"/>
          <p:cNvSpPr/>
          <p:nvPr/>
        </p:nvSpPr>
        <p:spPr>
          <a:xfrm>
            <a:off x="0" y="635616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956" name="CustomShape 24"/>
          <p:cNvSpPr/>
          <p:nvPr/>
        </p:nvSpPr>
        <p:spPr>
          <a:xfrm>
            <a:off x="235908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57" name="CustomShape 25"/>
          <p:cNvSpPr/>
          <p:nvPr/>
        </p:nvSpPr>
        <p:spPr>
          <a:xfrm>
            <a:off x="128376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58" name="CustomShape 26"/>
          <p:cNvSpPr/>
          <p:nvPr/>
        </p:nvSpPr>
        <p:spPr>
          <a:xfrm>
            <a:off x="59004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59" name="CustomShape 27"/>
          <p:cNvSpPr/>
          <p:nvPr/>
        </p:nvSpPr>
        <p:spPr>
          <a:xfrm>
            <a:off x="315900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60" name="CustomShape 28"/>
          <p:cNvSpPr/>
          <p:nvPr/>
        </p:nvSpPr>
        <p:spPr>
          <a:xfrm>
            <a:off x="276408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61" name="CustomShape 29"/>
          <p:cNvSpPr/>
          <p:nvPr/>
        </p:nvSpPr>
        <p:spPr>
          <a:xfrm>
            <a:off x="158472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62" name="CustomShape 30"/>
          <p:cNvSpPr/>
          <p:nvPr/>
        </p:nvSpPr>
        <p:spPr>
          <a:xfrm>
            <a:off x="3468960" y="635148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963" name="CustomShape 31"/>
          <p:cNvSpPr/>
          <p:nvPr/>
        </p:nvSpPr>
        <p:spPr>
          <a:xfrm>
            <a:off x="44139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64" name="CustomShape 32"/>
          <p:cNvSpPr/>
          <p:nvPr/>
        </p:nvSpPr>
        <p:spPr>
          <a:xfrm>
            <a:off x="60465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65" name="CustomShape 33"/>
          <p:cNvSpPr/>
          <p:nvPr/>
        </p:nvSpPr>
        <p:spPr>
          <a:xfrm>
            <a:off x="5393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66" name="CustomShape 34"/>
          <p:cNvSpPr/>
          <p:nvPr/>
        </p:nvSpPr>
        <p:spPr>
          <a:xfrm>
            <a:off x="48898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67" name="CustomShape 35"/>
          <p:cNvSpPr/>
          <p:nvPr/>
        </p:nvSpPr>
        <p:spPr>
          <a:xfrm>
            <a:off x="58068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68" name="CustomShape 36"/>
          <p:cNvSpPr/>
          <p:nvPr/>
        </p:nvSpPr>
        <p:spPr>
          <a:xfrm>
            <a:off x="47311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69" name="CustomShape 37"/>
          <p:cNvSpPr/>
          <p:nvPr/>
        </p:nvSpPr>
        <p:spPr>
          <a:xfrm>
            <a:off x="403740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70" name="CustomShape 38"/>
          <p:cNvSpPr/>
          <p:nvPr/>
        </p:nvSpPr>
        <p:spPr>
          <a:xfrm>
            <a:off x="6221520" y="635940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71" name="CustomShape 39"/>
          <p:cNvSpPr/>
          <p:nvPr/>
        </p:nvSpPr>
        <p:spPr>
          <a:xfrm>
            <a:off x="503208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1972" name="" descr=""/>
          <p:cNvPicPr/>
          <p:nvPr/>
        </p:nvPicPr>
        <p:blipFill>
          <a:blip r:embed="rId5"/>
          <a:stretch/>
        </p:blipFill>
        <p:spPr>
          <a:xfrm>
            <a:off x="3947040" y="3200400"/>
            <a:ext cx="4294080" cy="2699280"/>
          </a:xfrm>
          <a:prstGeom prst="rect">
            <a:avLst/>
          </a:prstGeom>
          <a:ln>
            <a:noFill/>
          </a:ln>
        </p:spPr>
      </p:pic>
    </p:spTree>
  </p:cSld>
  <p:timing>
    <p:tnLst>
      <p:par>
        <p:cTn id="129" dur="indefinite" restart="never" nodeType="tmRoot">
          <p:childTnLst>
            <p:seq>
              <p:cTn id="130" dur="indefinite"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73" name="CustomShape 1"/>
          <p:cNvSpPr/>
          <p:nvPr/>
        </p:nvSpPr>
        <p:spPr>
          <a:xfrm>
            <a:off x="352440" y="324000"/>
            <a:ext cx="9153720" cy="8420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1974" name="CustomShape 2"/>
          <p:cNvSpPr/>
          <p:nvPr/>
        </p:nvSpPr>
        <p:spPr>
          <a:xfrm>
            <a:off x="352440" y="1235160"/>
            <a:ext cx="1198440" cy="628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elif</a:t>
            </a:r>
            <a:endParaRPr b="0" lang="en-US" sz="3600" spc="-1" strike="noStrike">
              <a:latin typeface="Arial"/>
            </a:endParaRPr>
          </a:p>
        </p:txBody>
      </p:sp>
      <p:sp>
        <p:nvSpPr>
          <p:cNvPr id="1975" name="CustomShape 3"/>
          <p:cNvSpPr/>
          <p:nvPr/>
        </p:nvSpPr>
        <p:spPr>
          <a:xfrm>
            <a:off x="352440" y="1931040"/>
            <a:ext cx="11433240" cy="36615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Because the indentation matters in python, each single else-if statement would need an extra indentation tab, would result in a bad looking code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An elif keyword doesn’t need extra indentation so would make a much cleaner code .</a:t>
            </a:r>
            <a:endParaRPr b="0" lang="en-US" sz="2200" spc="-1" strike="noStrike">
              <a:latin typeface="Arial"/>
            </a:endParaRPr>
          </a:p>
        </p:txBody>
      </p:sp>
      <p:pic>
        <p:nvPicPr>
          <p:cNvPr id="1976" name="Picture 11" descr=""/>
          <p:cNvPicPr/>
          <p:nvPr/>
        </p:nvPicPr>
        <p:blipFill>
          <a:blip r:embed="rId1"/>
          <a:stretch/>
        </p:blipFill>
        <p:spPr>
          <a:xfrm>
            <a:off x="11110680" y="123840"/>
            <a:ext cx="920520" cy="971640"/>
          </a:xfrm>
          <a:prstGeom prst="rect">
            <a:avLst/>
          </a:prstGeom>
          <a:ln>
            <a:noFill/>
          </a:ln>
        </p:spPr>
      </p:pic>
      <p:sp>
        <p:nvSpPr>
          <p:cNvPr id="1977" name="CustomShape 4"/>
          <p:cNvSpPr/>
          <p:nvPr/>
        </p:nvSpPr>
        <p:spPr>
          <a:xfrm>
            <a:off x="650268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78" name="CustomShape 5"/>
          <p:cNvSpPr/>
          <p:nvPr/>
        </p:nvSpPr>
        <p:spPr>
          <a:xfrm>
            <a:off x="3777120" y="624240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79" name="CustomShape 6"/>
          <p:cNvSpPr/>
          <p:nvPr/>
        </p:nvSpPr>
        <p:spPr>
          <a:xfrm>
            <a:off x="69483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0" name="CustomShape 7"/>
          <p:cNvSpPr/>
          <p:nvPr/>
        </p:nvSpPr>
        <p:spPr>
          <a:xfrm>
            <a:off x="85809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1" name="CustomShape 8"/>
          <p:cNvSpPr/>
          <p:nvPr/>
        </p:nvSpPr>
        <p:spPr>
          <a:xfrm>
            <a:off x="79275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2" name="CustomShape 9"/>
          <p:cNvSpPr/>
          <p:nvPr/>
        </p:nvSpPr>
        <p:spPr>
          <a:xfrm>
            <a:off x="74242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3" name="CustomShape 10"/>
          <p:cNvSpPr/>
          <p:nvPr/>
        </p:nvSpPr>
        <p:spPr>
          <a:xfrm>
            <a:off x="83412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4" name="CustomShape 11"/>
          <p:cNvSpPr/>
          <p:nvPr/>
        </p:nvSpPr>
        <p:spPr>
          <a:xfrm>
            <a:off x="72655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5" name="CustomShape 12"/>
          <p:cNvSpPr/>
          <p:nvPr/>
        </p:nvSpPr>
        <p:spPr>
          <a:xfrm>
            <a:off x="657216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6" name="CustomShape 13"/>
          <p:cNvSpPr/>
          <p:nvPr/>
        </p:nvSpPr>
        <p:spPr>
          <a:xfrm>
            <a:off x="914112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7" name="CustomShape 14"/>
          <p:cNvSpPr/>
          <p:nvPr/>
        </p:nvSpPr>
        <p:spPr>
          <a:xfrm>
            <a:off x="874620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8" name="CustomShape 15"/>
          <p:cNvSpPr/>
          <p:nvPr/>
        </p:nvSpPr>
        <p:spPr>
          <a:xfrm>
            <a:off x="756684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9" name="CustomShape 16"/>
          <p:cNvSpPr/>
          <p:nvPr/>
        </p:nvSpPr>
        <p:spPr>
          <a:xfrm>
            <a:off x="9368280" y="6356160"/>
            <a:ext cx="2802600" cy="4881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990" name="Picture 12" descr=""/>
          <p:cNvPicPr/>
          <p:nvPr/>
        </p:nvPicPr>
        <p:blipFill>
          <a:blip r:embed="rId2"/>
          <a:srcRect l="0" t="0" r="34539" b="73477"/>
          <a:stretch/>
        </p:blipFill>
        <p:spPr>
          <a:xfrm>
            <a:off x="7938000" y="6074280"/>
            <a:ext cx="4235040" cy="770040"/>
          </a:xfrm>
          <a:prstGeom prst="rect">
            <a:avLst/>
          </a:prstGeom>
          <a:ln>
            <a:noFill/>
          </a:ln>
          <a:effectLst>
            <a:outerShdw algn="tl" blurRad="50800" dir="2700000" dist="38100" rotWithShape="0">
              <a:srgbClr val="000000">
                <a:alpha val="40000"/>
              </a:srgbClr>
            </a:outerShdw>
          </a:effectLst>
        </p:spPr>
      </p:pic>
      <p:pic>
        <p:nvPicPr>
          <p:cNvPr id="1991" name="Picture 13" descr=""/>
          <p:cNvPicPr/>
          <p:nvPr/>
        </p:nvPicPr>
        <p:blipFill>
          <a:blip r:embed="rId3"/>
          <a:srcRect l="0" t="0" r="34539" b="73472"/>
          <a:stretch/>
        </p:blipFill>
        <p:spPr>
          <a:xfrm>
            <a:off x="7146360" y="5930640"/>
            <a:ext cx="5035320" cy="916920"/>
          </a:xfrm>
          <a:prstGeom prst="rect">
            <a:avLst/>
          </a:prstGeom>
          <a:ln>
            <a:noFill/>
          </a:ln>
          <a:effectLst>
            <a:outerShdw algn="tl" blurRad="50800" dir="2700000" dist="38100" rotWithShape="0">
              <a:srgbClr val="000000">
                <a:alpha val="40000"/>
              </a:srgbClr>
            </a:outerShdw>
          </a:effectLst>
        </p:spPr>
      </p:pic>
      <p:sp>
        <p:nvSpPr>
          <p:cNvPr id="1992" name="CustomShape 17"/>
          <p:cNvSpPr/>
          <p:nvPr/>
        </p:nvSpPr>
        <p:spPr>
          <a:xfrm>
            <a:off x="10061640" y="6480720"/>
            <a:ext cx="2109240" cy="3546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993" name="Picture 14" descr=""/>
          <p:cNvPicPr/>
          <p:nvPr/>
        </p:nvPicPr>
        <p:blipFill>
          <a:blip r:embed="rId4"/>
          <a:srcRect l="0" t="0" r="34539" b="73474"/>
          <a:stretch/>
        </p:blipFill>
        <p:spPr>
          <a:xfrm>
            <a:off x="8629560" y="6203160"/>
            <a:ext cx="3552120" cy="644400"/>
          </a:xfrm>
          <a:prstGeom prst="rect">
            <a:avLst/>
          </a:prstGeom>
          <a:ln>
            <a:noFill/>
          </a:ln>
          <a:effectLst>
            <a:outerShdw algn="tl" blurRad="50800" dir="2700000" dist="38100" rotWithShape="0">
              <a:srgbClr val="000000">
                <a:alpha val="40000"/>
              </a:srgbClr>
            </a:outerShdw>
          </a:effectLst>
        </p:spPr>
      </p:pic>
      <p:sp>
        <p:nvSpPr>
          <p:cNvPr id="1994" name="CustomShape 18"/>
          <p:cNvSpPr/>
          <p:nvPr/>
        </p:nvSpPr>
        <p:spPr>
          <a:xfrm>
            <a:off x="96660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95" name="CustomShape 19"/>
          <p:cNvSpPr/>
          <p:nvPr/>
        </p:nvSpPr>
        <p:spPr>
          <a:xfrm>
            <a:off x="259884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96" name="CustomShape 20"/>
          <p:cNvSpPr/>
          <p:nvPr/>
        </p:nvSpPr>
        <p:spPr>
          <a:xfrm>
            <a:off x="194544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97" name="CustomShape 21"/>
          <p:cNvSpPr/>
          <p:nvPr/>
        </p:nvSpPr>
        <p:spPr>
          <a:xfrm>
            <a:off x="1442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98" name="CustomShape 22"/>
          <p:cNvSpPr/>
          <p:nvPr/>
        </p:nvSpPr>
        <p:spPr>
          <a:xfrm>
            <a:off x="309240" y="62373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99" name="CustomShape 23"/>
          <p:cNvSpPr/>
          <p:nvPr/>
        </p:nvSpPr>
        <p:spPr>
          <a:xfrm>
            <a:off x="0" y="635616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000" name="CustomShape 24"/>
          <p:cNvSpPr/>
          <p:nvPr/>
        </p:nvSpPr>
        <p:spPr>
          <a:xfrm>
            <a:off x="235908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01" name="CustomShape 25"/>
          <p:cNvSpPr/>
          <p:nvPr/>
        </p:nvSpPr>
        <p:spPr>
          <a:xfrm>
            <a:off x="128376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02" name="CustomShape 26"/>
          <p:cNvSpPr/>
          <p:nvPr/>
        </p:nvSpPr>
        <p:spPr>
          <a:xfrm>
            <a:off x="59004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03" name="CustomShape 27"/>
          <p:cNvSpPr/>
          <p:nvPr/>
        </p:nvSpPr>
        <p:spPr>
          <a:xfrm>
            <a:off x="315900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04" name="CustomShape 28"/>
          <p:cNvSpPr/>
          <p:nvPr/>
        </p:nvSpPr>
        <p:spPr>
          <a:xfrm>
            <a:off x="276408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05" name="CustomShape 29"/>
          <p:cNvSpPr/>
          <p:nvPr/>
        </p:nvSpPr>
        <p:spPr>
          <a:xfrm>
            <a:off x="158472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06" name="CustomShape 30"/>
          <p:cNvSpPr/>
          <p:nvPr/>
        </p:nvSpPr>
        <p:spPr>
          <a:xfrm>
            <a:off x="3468960" y="635148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007" name="CustomShape 31"/>
          <p:cNvSpPr/>
          <p:nvPr/>
        </p:nvSpPr>
        <p:spPr>
          <a:xfrm>
            <a:off x="44139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08" name="CustomShape 32"/>
          <p:cNvSpPr/>
          <p:nvPr/>
        </p:nvSpPr>
        <p:spPr>
          <a:xfrm>
            <a:off x="60465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09" name="CustomShape 33"/>
          <p:cNvSpPr/>
          <p:nvPr/>
        </p:nvSpPr>
        <p:spPr>
          <a:xfrm>
            <a:off x="5393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10" name="CustomShape 34"/>
          <p:cNvSpPr/>
          <p:nvPr/>
        </p:nvSpPr>
        <p:spPr>
          <a:xfrm>
            <a:off x="48898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11" name="CustomShape 35"/>
          <p:cNvSpPr/>
          <p:nvPr/>
        </p:nvSpPr>
        <p:spPr>
          <a:xfrm>
            <a:off x="58068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12" name="CustomShape 36"/>
          <p:cNvSpPr/>
          <p:nvPr/>
        </p:nvSpPr>
        <p:spPr>
          <a:xfrm>
            <a:off x="47311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13" name="CustomShape 37"/>
          <p:cNvSpPr/>
          <p:nvPr/>
        </p:nvSpPr>
        <p:spPr>
          <a:xfrm>
            <a:off x="403740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14" name="CustomShape 38"/>
          <p:cNvSpPr/>
          <p:nvPr/>
        </p:nvSpPr>
        <p:spPr>
          <a:xfrm>
            <a:off x="6221520" y="635940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15" name="CustomShape 39"/>
          <p:cNvSpPr/>
          <p:nvPr/>
        </p:nvSpPr>
        <p:spPr>
          <a:xfrm>
            <a:off x="503208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016" name="" descr=""/>
          <p:cNvPicPr/>
          <p:nvPr/>
        </p:nvPicPr>
        <p:blipFill>
          <a:blip r:embed="rId5"/>
          <a:stretch/>
        </p:blipFill>
        <p:spPr>
          <a:xfrm>
            <a:off x="2054520" y="3425760"/>
            <a:ext cx="3471480" cy="2605680"/>
          </a:xfrm>
          <a:prstGeom prst="rect">
            <a:avLst/>
          </a:prstGeom>
          <a:ln>
            <a:noFill/>
          </a:ln>
        </p:spPr>
      </p:pic>
      <p:sp>
        <p:nvSpPr>
          <p:cNvPr id="2017" name="CustomShape 40"/>
          <p:cNvSpPr/>
          <p:nvPr/>
        </p:nvSpPr>
        <p:spPr>
          <a:xfrm>
            <a:off x="7223040" y="4396320"/>
            <a:ext cx="1917360" cy="3549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Manjari Bold"/>
                <a:ea typeface="DejaVu Sans"/>
              </a:rPr>
              <a:t>Outputs “equal” </a:t>
            </a:r>
            <a:endParaRPr b="0" lang="en-US" sz="1800" spc="-1" strike="noStrike">
              <a:latin typeface="Arial"/>
            </a:endParaRPr>
          </a:p>
        </p:txBody>
      </p:sp>
    </p:spTree>
  </p:cSld>
  <p:timing>
    <p:tnLst>
      <p:par>
        <p:cTn id="131" dur="indefinite" restart="never" nodeType="tmRoot">
          <p:childTnLst>
            <p:seq>
              <p:cTn id="132" dur="indefinite"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18" name="CustomShape 1"/>
          <p:cNvSpPr/>
          <p:nvPr/>
        </p:nvSpPr>
        <p:spPr>
          <a:xfrm>
            <a:off x="352440" y="324000"/>
            <a:ext cx="9153720" cy="8420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2019" name="CustomShape 2"/>
          <p:cNvSpPr/>
          <p:nvPr/>
        </p:nvSpPr>
        <p:spPr>
          <a:xfrm>
            <a:off x="352440" y="1235160"/>
            <a:ext cx="1015560" cy="628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for</a:t>
            </a:r>
            <a:endParaRPr b="0" lang="en-US" sz="3600" spc="-1" strike="noStrike">
              <a:latin typeface="Arial"/>
            </a:endParaRPr>
          </a:p>
        </p:txBody>
      </p:sp>
      <p:sp>
        <p:nvSpPr>
          <p:cNvPr id="2020" name="CustomShape 3"/>
          <p:cNvSpPr/>
          <p:nvPr/>
        </p:nvSpPr>
        <p:spPr>
          <a:xfrm>
            <a:off x="352440" y="1931040"/>
            <a:ext cx="11433240" cy="3661560"/>
          </a:xfrm>
          <a:prstGeom prst="rect">
            <a:avLst/>
          </a:prstGeom>
          <a:noFill/>
          <a:ln>
            <a:noFill/>
          </a:ln>
        </p:spPr>
        <p:style>
          <a:lnRef idx="0"/>
          <a:fillRef idx="0"/>
          <a:effectRef idx="0"/>
          <a:fontRef idx="minor"/>
        </p:style>
      </p:sp>
      <p:pic>
        <p:nvPicPr>
          <p:cNvPr id="2021" name="Picture 11" descr=""/>
          <p:cNvPicPr/>
          <p:nvPr/>
        </p:nvPicPr>
        <p:blipFill>
          <a:blip r:embed="rId1"/>
          <a:stretch/>
        </p:blipFill>
        <p:spPr>
          <a:xfrm>
            <a:off x="11110680" y="123840"/>
            <a:ext cx="920520" cy="971640"/>
          </a:xfrm>
          <a:prstGeom prst="rect">
            <a:avLst/>
          </a:prstGeom>
          <a:ln>
            <a:noFill/>
          </a:ln>
        </p:spPr>
      </p:pic>
      <p:sp>
        <p:nvSpPr>
          <p:cNvPr id="2022" name="CustomShape 4"/>
          <p:cNvSpPr/>
          <p:nvPr/>
        </p:nvSpPr>
        <p:spPr>
          <a:xfrm>
            <a:off x="650268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23" name="CustomShape 5"/>
          <p:cNvSpPr/>
          <p:nvPr/>
        </p:nvSpPr>
        <p:spPr>
          <a:xfrm>
            <a:off x="3777120" y="624240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24" name="CustomShape 6"/>
          <p:cNvSpPr/>
          <p:nvPr/>
        </p:nvSpPr>
        <p:spPr>
          <a:xfrm>
            <a:off x="69483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25" name="CustomShape 7"/>
          <p:cNvSpPr/>
          <p:nvPr/>
        </p:nvSpPr>
        <p:spPr>
          <a:xfrm>
            <a:off x="85809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26" name="CustomShape 8"/>
          <p:cNvSpPr/>
          <p:nvPr/>
        </p:nvSpPr>
        <p:spPr>
          <a:xfrm>
            <a:off x="79275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27" name="CustomShape 9"/>
          <p:cNvSpPr/>
          <p:nvPr/>
        </p:nvSpPr>
        <p:spPr>
          <a:xfrm>
            <a:off x="74242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28" name="CustomShape 10"/>
          <p:cNvSpPr/>
          <p:nvPr/>
        </p:nvSpPr>
        <p:spPr>
          <a:xfrm>
            <a:off x="83412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29" name="CustomShape 11"/>
          <p:cNvSpPr/>
          <p:nvPr/>
        </p:nvSpPr>
        <p:spPr>
          <a:xfrm>
            <a:off x="72655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30" name="CustomShape 12"/>
          <p:cNvSpPr/>
          <p:nvPr/>
        </p:nvSpPr>
        <p:spPr>
          <a:xfrm>
            <a:off x="657216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31" name="CustomShape 13"/>
          <p:cNvSpPr/>
          <p:nvPr/>
        </p:nvSpPr>
        <p:spPr>
          <a:xfrm>
            <a:off x="914112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32" name="CustomShape 14"/>
          <p:cNvSpPr/>
          <p:nvPr/>
        </p:nvSpPr>
        <p:spPr>
          <a:xfrm>
            <a:off x="874620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33" name="CustomShape 15"/>
          <p:cNvSpPr/>
          <p:nvPr/>
        </p:nvSpPr>
        <p:spPr>
          <a:xfrm>
            <a:off x="756684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34" name="CustomShape 16"/>
          <p:cNvSpPr/>
          <p:nvPr/>
        </p:nvSpPr>
        <p:spPr>
          <a:xfrm>
            <a:off x="9368280" y="6356160"/>
            <a:ext cx="2802600" cy="4881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035" name="Picture 12" descr=""/>
          <p:cNvPicPr/>
          <p:nvPr/>
        </p:nvPicPr>
        <p:blipFill>
          <a:blip r:embed="rId2"/>
          <a:srcRect l="0" t="0" r="34539" b="73477"/>
          <a:stretch/>
        </p:blipFill>
        <p:spPr>
          <a:xfrm>
            <a:off x="7938000" y="6074280"/>
            <a:ext cx="4235040" cy="770040"/>
          </a:xfrm>
          <a:prstGeom prst="rect">
            <a:avLst/>
          </a:prstGeom>
          <a:ln>
            <a:noFill/>
          </a:ln>
          <a:effectLst>
            <a:outerShdw algn="tl" blurRad="50800" dir="2700000" dist="38100" rotWithShape="0">
              <a:srgbClr val="000000">
                <a:alpha val="40000"/>
              </a:srgbClr>
            </a:outerShdw>
          </a:effectLst>
        </p:spPr>
      </p:pic>
      <p:pic>
        <p:nvPicPr>
          <p:cNvPr id="2036" name="Picture 13" descr=""/>
          <p:cNvPicPr/>
          <p:nvPr/>
        </p:nvPicPr>
        <p:blipFill>
          <a:blip r:embed="rId3"/>
          <a:srcRect l="0" t="0" r="34539" b="73472"/>
          <a:stretch/>
        </p:blipFill>
        <p:spPr>
          <a:xfrm>
            <a:off x="7146360" y="5930640"/>
            <a:ext cx="5035320" cy="916920"/>
          </a:xfrm>
          <a:prstGeom prst="rect">
            <a:avLst/>
          </a:prstGeom>
          <a:ln>
            <a:noFill/>
          </a:ln>
          <a:effectLst>
            <a:outerShdw algn="tl" blurRad="50800" dir="2700000" dist="38100" rotWithShape="0">
              <a:srgbClr val="000000">
                <a:alpha val="40000"/>
              </a:srgbClr>
            </a:outerShdw>
          </a:effectLst>
        </p:spPr>
      </p:pic>
      <p:sp>
        <p:nvSpPr>
          <p:cNvPr id="2037" name="CustomShape 17"/>
          <p:cNvSpPr/>
          <p:nvPr/>
        </p:nvSpPr>
        <p:spPr>
          <a:xfrm>
            <a:off x="10061640" y="6480720"/>
            <a:ext cx="2109240" cy="3546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038" name="Picture 14" descr=""/>
          <p:cNvPicPr/>
          <p:nvPr/>
        </p:nvPicPr>
        <p:blipFill>
          <a:blip r:embed="rId4"/>
          <a:srcRect l="0" t="0" r="34539" b="73474"/>
          <a:stretch/>
        </p:blipFill>
        <p:spPr>
          <a:xfrm>
            <a:off x="8629560" y="6203160"/>
            <a:ext cx="3552120" cy="644400"/>
          </a:xfrm>
          <a:prstGeom prst="rect">
            <a:avLst/>
          </a:prstGeom>
          <a:ln>
            <a:noFill/>
          </a:ln>
          <a:effectLst>
            <a:outerShdw algn="tl" blurRad="50800" dir="2700000" dist="38100" rotWithShape="0">
              <a:srgbClr val="000000">
                <a:alpha val="40000"/>
              </a:srgbClr>
            </a:outerShdw>
          </a:effectLst>
        </p:spPr>
      </p:pic>
      <p:sp>
        <p:nvSpPr>
          <p:cNvPr id="2039" name="CustomShape 18"/>
          <p:cNvSpPr/>
          <p:nvPr/>
        </p:nvSpPr>
        <p:spPr>
          <a:xfrm>
            <a:off x="96660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40" name="CustomShape 19"/>
          <p:cNvSpPr/>
          <p:nvPr/>
        </p:nvSpPr>
        <p:spPr>
          <a:xfrm>
            <a:off x="259884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41" name="CustomShape 20"/>
          <p:cNvSpPr/>
          <p:nvPr/>
        </p:nvSpPr>
        <p:spPr>
          <a:xfrm>
            <a:off x="194544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42" name="CustomShape 21"/>
          <p:cNvSpPr/>
          <p:nvPr/>
        </p:nvSpPr>
        <p:spPr>
          <a:xfrm>
            <a:off x="1442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43" name="CustomShape 22"/>
          <p:cNvSpPr/>
          <p:nvPr/>
        </p:nvSpPr>
        <p:spPr>
          <a:xfrm>
            <a:off x="309240" y="62373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44" name="CustomShape 23"/>
          <p:cNvSpPr/>
          <p:nvPr/>
        </p:nvSpPr>
        <p:spPr>
          <a:xfrm>
            <a:off x="0" y="635616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045" name="CustomShape 24"/>
          <p:cNvSpPr/>
          <p:nvPr/>
        </p:nvSpPr>
        <p:spPr>
          <a:xfrm>
            <a:off x="235908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46" name="CustomShape 25"/>
          <p:cNvSpPr/>
          <p:nvPr/>
        </p:nvSpPr>
        <p:spPr>
          <a:xfrm>
            <a:off x="128376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47" name="CustomShape 26"/>
          <p:cNvSpPr/>
          <p:nvPr/>
        </p:nvSpPr>
        <p:spPr>
          <a:xfrm>
            <a:off x="59004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48" name="CustomShape 27"/>
          <p:cNvSpPr/>
          <p:nvPr/>
        </p:nvSpPr>
        <p:spPr>
          <a:xfrm>
            <a:off x="315900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49" name="CustomShape 28"/>
          <p:cNvSpPr/>
          <p:nvPr/>
        </p:nvSpPr>
        <p:spPr>
          <a:xfrm>
            <a:off x="276408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50" name="CustomShape 29"/>
          <p:cNvSpPr/>
          <p:nvPr/>
        </p:nvSpPr>
        <p:spPr>
          <a:xfrm>
            <a:off x="158472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51" name="CustomShape 30"/>
          <p:cNvSpPr/>
          <p:nvPr/>
        </p:nvSpPr>
        <p:spPr>
          <a:xfrm>
            <a:off x="3468960" y="635148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052" name="CustomShape 31"/>
          <p:cNvSpPr/>
          <p:nvPr/>
        </p:nvSpPr>
        <p:spPr>
          <a:xfrm>
            <a:off x="44139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53" name="CustomShape 32"/>
          <p:cNvSpPr/>
          <p:nvPr/>
        </p:nvSpPr>
        <p:spPr>
          <a:xfrm>
            <a:off x="60465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54" name="CustomShape 33"/>
          <p:cNvSpPr/>
          <p:nvPr/>
        </p:nvSpPr>
        <p:spPr>
          <a:xfrm>
            <a:off x="5393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55" name="CustomShape 34"/>
          <p:cNvSpPr/>
          <p:nvPr/>
        </p:nvSpPr>
        <p:spPr>
          <a:xfrm>
            <a:off x="48898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56" name="CustomShape 35"/>
          <p:cNvSpPr/>
          <p:nvPr/>
        </p:nvSpPr>
        <p:spPr>
          <a:xfrm>
            <a:off x="58068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57" name="CustomShape 36"/>
          <p:cNvSpPr/>
          <p:nvPr/>
        </p:nvSpPr>
        <p:spPr>
          <a:xfrm>
            <a:off x="47311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58" name="CustomShape 37"/>
          <p:cNvSpPr/>
          <p:nvPr/>
        </p:nvSpPr>
        <p:spPr>
          <a:xfrm>
            <a:off x="403740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59" name="CustomShape 38"/>
          <p:cNvSpPr/>
          <p:nvPr/>
        </p:nvSpPr>
        <p:spPr>
          <a:xfrm>
            <a:off x="6221520" y="635940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60" name="CustomShape 39"/>
          <p:cNvSpPr/>
          <p:nvPr/>
        </p:nvSpPr>
        <p:spPr>
          <a:xfrm>
            <a:off x="503208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061" name="" descr=""/>
          <p:cNvPicPr/>
          <p:nvPr/>
        </p:nvPicPr>
        <p:blipFill>
          <a:blip r:embed="rId5"/>
          <a:stretch/>
        </p:blipFill>
        <p:spPr>
          <a:xfrm>
            <a:off x="640080" y="2179440"/>
            <a:ext cx="4294080" cy="3577680"/>
          </a:xfrm>
          <a:prstGeom prst="rect">
            <a:avLst/>
          </a:prstGeom>
          <a:ln>
            <a:noFill/>
          </a:ln>
        </p:spPr>
      </p:pic>
      <p:pic>
        <p:nvPicPr>
          <p:cNvPr id="2062" name="" descr=""/>
          <p:cNvPicPr/>
          <p:nvPr/>
        </p:nvPicPr>
        <p:blipFill>
          <a:blip r:embed="rId6"/>
          <a:stretch/>
        </p:blipFill>
        <p:spPr>
          <a:xfrm>
            <a:off x="7692840" y="3236400"/>
            <a:ext cx="3924360" cy="1316160"/>
          </a:xfrm>
          <a:prstGeom prst="rect">
            <a:avLst/>
          </a:prstGeom>
          <a:ln>
            <a:noFill/>
          </a:ln>
        </p:spPr>
      </p:pic>
      <p:sp>
        <p:nvSpPr>
          <p:cNvPr id="2063" name="CustomShape 40"/>
          <p:cNvSpPr/>
          <p:nvPr/>
        </p:nvSpPr>
        <p:spPr>
          <a:xfrm>
            <a:off x="5029200" y="3732840"/>
            <a:ext cx="1546920" cy="4698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Purisa"/>
                <a:ea typeface="DejaVu Sans"/>
              </a:rPr>
              <a:t>Outputs </a:t>
            </a:r>
            <a:endParaRPr b="0" lang="en-US" sz="1800" spc="-1" strike="noStrike">
              <a:latin typeface="Arial"/>
            </a:endParaRPr>
          </a:p>
        </p:txBody>
      </p:sp>
      <p:sp>
        <p:nvSpPr>
          <p:cNvPr id="2064" name="CustomShape 41"/>
          <p:cNvSpPr/>
          <p:nvPr/>
        </p:nvSpPr>
        <p:spPr>
          <a:xfrm>
            <a:off x="6221880" y="3840480"/>
            <a:ext cx="1181160" cy="175320"/>
          </a:xfrm>
          <a:custGeom>
            <a:avLst/>
            <a:gdLst/>
            <a:ahLst/>
            <a:rect l="l" t="t" r="r" b="b"/>
            <a:pathLst>
              <a:path w="3304" h="510">
                <a:moveTo>
                  <a:pt x="0" y="127"/>
                </a:moveTo>
                <a:lnTo>
                  <a:pt x="2477" y="127"/>
                </a:lnTo>
                <a:lnTo>
                  <a:pt x="2477" y="0"/>
                </a:lnTo>
                <a:lnTo>
                  <a:pt x="3303" y="254"/>
                </a:lnTo>
                <a:lnTo>
                  <a:pt x="2477" y="509"/>
                </a:lnTo>
                <a:lnTo>
                  <a:pt x="2477" y="381"/>
                </a:lnTo>
                <a:lnTo>
                  <a:pt x="0" y="381"/>
                </a:lnTo>
                <a:lnTo>
                  <a:pt x="0" y="127"/>
                </a:lnTo>
              </a:path>
            </a:pathLst>
          </a:custGeom>
          <a:solidFill>
            <a:srgbClr val="ed1c24"/>
          </a:solidFill>
          <a:ln>
            <a:solidFill>
              <a:srgbClr val="3465a4"/>
            </a:solidFill>
          </a:ln>
        </p:spPr>
        <p:style>
          <a:lnRef idx="0"/>
          <a:fillRef idx="0"/>
          <a:effectRef idx="0"/>
          <a:fontRef idx="minor"/>
        </p:style>
      </p:sp>
    </p:spTree>
  </p:cSld>
  <p:timing>
    <p:tnLst>
      <p:par>
        <p:cTn id="133" dur="indefinite" restart="never" nodeType="tmRoot">
          <p:childTnLst>
            <p:seq>
              <p:cTn id="134" dur="indefinite" nodeType="mainSeq">
                <p:childTnLst>
                  <p:par>
                    <p:cTn id="135" fill="hold">
                      <p:stCondLst>
                        <p:cond delay="indefinite"/>
                      </p:stCondLst>
                      <p:childTnLst>
                        <p:par>
                          <p:cTn id="136" fill="hold">
                            <p:stCondLst>
                              <p:cond delay="0"/>
                            </p:stCondLst>
                            <p:childTnLst>
                              <p:par>
                                <p:cTn id="137" nodeType="clickEffect" fill="hold" presetClass="entr" presetID="1">
                                  <p:stCondLst>
                                    <p:cond delay="0"/>
                                  </p:stCondLst>
                                  <p:childTnLst>
                                    <p:set>
                                      <p:cBhvr>
                                        <p:cTn id="138" dur="1" fill="hold">
                                          <p:stCondLst>
                                            <p:cond delay="0"/>
                                          </p:stCondLst>
                                        </p:cTn>
                                        <p:tgtEl>
                                          <p:spTgt spid="2062"/>
                                        </p:tgtEl>
                                        <p:attrNameLst>
                                          <p:attrName>style.visibility</p:attrName>
                                        </p:attrNameLst>
                                      </p:cBhvr>
                                      <p:to>
                                        <p:strVal val="visible"/>
                                      </p:to>
                                    </p:set>
                                  </p:childTnLst>
                                </p:cTn>
                              </p:par>
                              <p:par>
                                <p:cTn id="139" nodeType="withEffect" fill="hold" presetClass="entr" presetID="1">
                                  <p:stCondLst>
                                    <p:cond delay="0"/>
                                  </p:stCondLst>
                                  <p:childTnLst>
                                    <p:set>
                                      <p:cBhvr>
                                        <p:cTn id="140" dur="1" fill="hold">
                                          <p:stCondLst>
                                            <p:cond delay="0"/>
                                          </p:stCondLst>
                                        </p:cTn>
                                        <p:tgtEl>
                                          <p:spTgt spid="2063"/>
                                        </p:tgtEl>
                                        <p:attrNameLst>
                                          <p:attrName>style.visibility</p:attrName>
                                        </p:attrNameLst>
                                      </p:cBhvr>
                                      <p:to>
                                        <p:strVal val="visible"/>
                                      </p:to>
                                    </p:set>
                                  </p:childTnLst>
                                </p:cTn>
                              </p:par>
                              <p:par>
                                <p:cTn id="141" nodeType="withEffect" fill="hold" presetClass="entr" presetID="1">
                                  <p:stCondLst>
                                    <p:cond delay="0"/>
                                  </p:stCondLst>
                                  <p:childTnLst>
                                    <p:set>
                                      <p:cBhvr>
                                        <p:cTn id="142" dur="1" fill="hold">
                                          <p:stCondLst>
                                            <p:cond delay="0"/>
                                          </p:stCondLst>
                                        </p:cTn>
                                        <p:tgtEl>
                                          <p:spTgt spid="206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65" name="CustomShape 1"/>
          <p:cNvSpPr/>
          <p:nvPr/>
        </p:nvSpPr>
        <p:spPr>
          <a:xfrm>
            <a:off x="352440" y="324000"/>
            <a:ext cx="9153720" cy="8420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2066" name="CustomShape 2"/>
          <p:cNvSpPr/>
          <p:nvPr/>
        </p:nvSpPr>
        <p:spPr>
          <a:xfrm>
            <a:off x="352440" y="1235160"/>
            <a:ext cx="468360" cy="628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_</a:t>
            </a:r>
            <a:endParaRPr b="0" lang="en-US" sz="3600" spc="-1" strike="noStrike">
              <a:latin typeface="Arial"/>
            </a:endParaRPr>
          </a:p>
        </p:txBody>
      </p:sp>
      <p:sp>
        <p:nvSpPr>
          <p:cNvPr id="2067" name="CustomShape 3"/>
          <p:cNvSpPr/>
          <p:nvPr/>
        </p:nvSpPr>
        <p:spPr>
          <a:xfrm>
            <a:off x="352440" y="1931040"/>
            <a:ext cx="11433240" cy="3661560"/>
          </a:xfrm>
          <a:prstGeom prst="rect">
            <a:avLst/>
          </a:prstGeom>
          <a:noFill/>
          <a:ln>
            <a:noFill/>
          </a:ln>
        </p:spPr>
        <p:style>
          <a:lnRef idx="0"/>
          <a:fillRef idx="0"/>
          <a:effectRef idx="0"/>
          <a:fontRef idx="minor"/>
        </p:style>
      </p:sp>
      <p:pic>
        <p:nvPicPr>
          <p:cNvPr id="2068" name="Picture 11" descr=""/>
          <p:cNvPicPr/>
          <p:nvPr/>
        </p:nvPicPr>
        <p:blipFill>
          <a:blip r:embed="rId1"/>
          <a:stretch/>
        </p:blipFill>
        <p:spPr>
          <a:xfrm>
            <a:off x="11110680" y="123840"/>
            <a:ext cx="920520" cy="971640"/>
          </a:xfrm>
          <a:prstGeom prst="rect">
            <a:avLst/>
          </a:prstGeom>
          <a:ln>
            <a:noFill/>
          </a:ln>
        </p:spPr>
      </p:pic>
      <p:sp>
        <p:nvSpPr>
          <p:cNvPr id="2069" name="CustomShape 4"/>
          <p:cNvSpPr/>
          <p:nvPr/>
        </p:nvSpPr>
        <p:spPr>
          <a:xfrm>
            <a:off x="650268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70" name="CustomShape 5"/>
          <p:cNvSpPr/>
          <p:nvPr/>
        </p:nvSpPr>
        <p:spPr>
          <a:xfrm>
            <a:off x="3777120" y="624240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71" name="CustomShape 6"/>
          <p:cNvSpPr/>
          <p:nvPr/>
        </p:nvSpPr>
        <p:spPr>
          <a:xfrm>
            <a:off x="69483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72" name="CustomShape 7"/>
          <p:cNvSpPr/>
          <p:nvPr/>
        </p:nvSpPr>
        <p:spPr>
          <a:xfrm>
            <a:off x="85809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73" name="CustomShape 8"/>
          <p:cNvSpPr/>
          <p:nvPr/>
        </p:nvSpPr>
        <p:spPr>
          <a:xfrm>
            <a:off x="79275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74" name="CustomShape 9"/>
          <p:cNvSpPr/>
          <p:nvPr/>
        </p:nvSpPr>
        <p:spPr>
          <a:xfrm>
            <a:off x="74242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75" name="CustomShape 10"/>
          <p:cNvSpPr/>
          <p:nvPr/>
        </p:nvSpPr>
        <p:spPr>
          <a:xfrm>
            <a:off x="83412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76" name="CustomShape 11"/>
          <p:cNvSpPr/>
          <p:nvPr/>
        </p:nvSpPr>
        <p:spPr>
          <a:xfrm>
            <a:off x="72655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77" name="CustomShape 12"/>
          <p:cNvSpPr/>
          <p:nvPr/>
        </p:nvSpPr>
        <p:spPr>
          <a:xfrm>
            <a:off x="657216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78" name="CustomShape 13"/>
          <p:cNvSpPr/>
          <p:nvPr/>
        </p:nvSpPr>
        <p:spPr>
          <a:xfrm>
            <a:off x="914112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79" name="CustomShape 14"/>
          <p:cNvSpPr/>
          <p:nvPr/>
        </p:nvSpPr>
        <p:spPr>
          <a:xfrm>
            <a:off x="874620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80" name="CustomShape 15"/>
          <p:cNvSpPr/>
          <p:nvPr/>
        </p:nvSpPr>
        <p:spPr>
          <a:xfrm>
            <a:off x="756684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81" name="CustomShape 16"/>
          <p:cNvSpPr/>
          <p:nvPr/>
        </p:nvSpPr>
        <p:spPr>
          <a:xfrm>
            <a:off x="9368280" y="6356160"/>
            <a:ext cx="2802600" cy="4881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082" name="Picture 12" descr=""/>
          <p:cNvPicPr/>
          <p:nvPr/>
        </p:nvPicPr>
        <p:blipFill>
          <a:blip r:embed="rId2"/>
          <a:srcRect l="0" t="0" r="34539" b="73477"/>
          <a:stretch/>
        </p:blipFill>
        <p:spPr>
          <a:xfrm>
            <a:off x="7938000" y="6074280"/>
            <a:ext cx="4235040" cy="770040"/>
          </a:xfrm>
          <a:prstGeom prst="rect">
            <a:avLst/>
          </a:prstGeom>
          <a:ln>
            <a:noFill/>
          </a:ln>
          <a:effectLst>
            <a:outerShdw algn="tl" blurRad="50800" dir="2700000" dist="38100" rotWithShape="0">
              <a:srgbClr val="000000">
                <a:alpha val="40000"/>
              </a:srgbClr>
            </a:outerShdw>
          </a:effectLst>
        </p:spPr>
      </p:pic>
      <p:pic>
        <p:nvPicPr>
          <p:cNvPr id="2083" name="Picture 13" descr=""/>
          <p:cNvPicPr/>
          <p:nvPr/>
        </p:nvPicPr>
        <p:blipFill>
          <a:blip r:embed="rId3"/>
          <a:srcRect l="0" t="0" r="34539" b="73472"/>
          <a:stretch/>
        </p:blipFill>
        <p:spPr>
          <a:xfrm>
            <a:off x="7146360" y="5930640"/>
            <a:ext cx="5035320" cy="916920"/>
          </a:xfrm>
          <a:prstGeom prst="rect">
            <a:avLst/>
          </a:prstGeom>
          <a:ln>
            <a:noFill/>
          </a:ln>
          <a:effectLst>
            <a:outerShdw algn="tl" blurRad="50800" dir="2700000" dist="38100" rotWithShape="0">
              <a:srgbClr val="000000">
                <a:alpha val="40000"/>
              </a:srgbClr>
            </a:outerShdw>
          </a:effectLst>
        </p:spPr>
      </p:pic>
      <p:sp>
        <p:nvSpPr>
          <p:cNvPr id="2084" name="CustomShape 17"/>
          <p:cNvSpPr/>
          <p:nvPr/>
        </p:nvSpPr>
        <p:spPr>
          <a:xfrm>
            <a:off x="10061640" y="6480720"/>
            <a:ext cx="2109240" cy="3546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085" name="Picture 14" descr=""/>
          <p:cNvPicPr/>
          <p:nvPr/>
        </p:nvPicPr>
        <p:blipFill>
          <a:blip r:embed="rId4"/>
          <a:srcRect l="0" t="0" r="34539" b="73474"/>
          <a:stretch/>
        </p:blipFill>
        <p:spPr>
          <a:xfrm>
            <a:off x="8629560" y="6203160"/>
            <a:ext cx="3552120" cy="644400"/>
          </a:xfrm>
          <a:prstGeom prst="rect">
            <a:avLst/>
          </a:prstGeom>
          <a:ln>
            <a:noFill/>
          </a:ln>
          <a:effectLst>
            <a:outerShdw algn="tl" blurRad="50800" dir="2700000" dist="38100" rotWithShape="0">
              <a:srgbClr val="000000">
                <a:alpha val="40000"/>
              </a:srgbClr>
            </a:outerShdw>
          </a:effectLst>
        </p:spPr>
      </p:pic>
      <p:sp>
        <p:nvSpPr>
          <p:cNvPr id="2086" name="CustomShape 18"/>
          <p:cNvSpPr/>
          <p:nvPr/>
        </p:nvSpPr>
        <p:spPr>
          <a:xfrm>
            <a:off x="96660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87" name="CustomShape 19"/>
          <p:cNvSpPr/>
          <p:nvPr/>
        </p:nvSpPr>
        <p:spPr>
          <a:xfrm>
            <a:off x="259884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88" name="CustomShape 20"/>
          <p:cNvSpPr/>
          <p:nvPr/>
        </p:nvSpPr>
        <p:spPr>
          <a:xfrm>
            <a:off x="194544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89" name="CustomShape 21"/>
          <p:cNvSpPr/>
          <p:nvPr/>
        </p:nvSpPr>
        <p:spPr>
          <a:xfrm>
            <a:off x="1442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90" name="CustomShape 22"/>
          <p:cNvSpPr/>
          <p:nvPr/>
        </p:nvSpPr>
        <p:spPr>
          <a:xfrm>
            <a:off x="309240" y="62373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91" name="CustomShape 23"/>
          <p:cNvSpPr/>
          <p:nvPr/>
        </p:nvSpPr>
        <p:spPr>
          <a:xfrm>
            <a:off x="0" y="635616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092" name="CustomShape 24"/>
          <p:cNvSpPr/>
          <p:nvPr/>
        </p:nvSpPr>
        <p:spPr>
          <a:xfrm>
            <a:off x="235908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93" name="CustomShape 25"/>
          <p:cNvSpPr/>
          <p:nvPr/>
        </p:nvSpPr>
        <p:spPr>
          <a:xfrm>
            <a:off x="128376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94" name="CustomShape 26"/>
          <p:cNvSpPr/>
          <p:nvPr/>
        </p:nvSpPr>
        <p:spPr>
          <a:xfrm>
            <a:off x="59004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95" name="CustomShape 27"/>
          <p:cNvSpPr/>
          <p:nvPr/>
        </p:nvSpPr>
        <p:spPr>
          <a:xfrm>
            <a:off x="315900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96" name="CustomShape 28"/>
          <p:cNvSpPr/>
          <p:nvPr/>
        </p:nvSpPr>
        <p:spPr>
          <a:xfrm>
            <a:off x="276408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97" name="CustomShape 29"/>
          <p:cNvSpPr/>
          <p:nvPr/>
        </p:nvSpPr>
        <p:spPr>
          <a:xfrm>
            <a:off x="158472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98" name="CustomShape 30"/>
          <p:cNvSpPr/>
          <p:nvPr/>
        </p:nvSpPr>
        <p:spPr>
          <a:xfrm>
            <a:off x="3468960" y="635148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099" name="CustomShape 31"/>
          <p:cNvSpPr/>
          <p:nvPr/>
        </p:nvSpPr>
        <p:spPr>
          <a:xfrm>
            <a:off x="44139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00" name="CustomShape 32"/>
          <p:cNvSpPr/>
          <p:nvPr/>
        </p:nvSpPr>
        <p:spPr>
          <a:xfrm>
            <a:off x="60465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01" name="CustomShape 33"/>
          <p:cNvSpPr/>
          <p:nvPr/>
        </p:nvSpPr>
        <p:spPr>
          <a:xfrm>
            <a:off x="5393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02" name="CustomShape 34"/>
          <p:cNvSpPr/>
          <p:nvPr/>
        </p:nvSpPr>
        <p:spPr>
          <a:xfrm>
            <a:off x="48898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03" name="CustomShape 35"/>
          <p:cNvSpPr/>
          <p:nvPr/>
        </p:nvSpPr>
        <p:spPr>
          <a:xfrm>
            <a:off x="58068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04" name="CustomShape 36"/>
          <p:cNvSpPr/>
          <p:nvPr/>
        </p:nvSpPr>
        <p:spPr>
          <a:xfrm>
            <a:off x="47311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05" name="CustomShape 37"/>
          <p:cNvSpPr/>
          <p:nvPr/>
        </p:nvSpPr>
        <p:spPr>
          <a:xfrm>
            <a:off x="403740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06" name="CustomShape 38"/>
          <p:cNvSpPr/>
          <p:nvPr/>
        </p:nvSpPr>
        <p:spPr>
          <a:xfrm>
            <a:off x="6221520" y="635940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07" name="CustomShape 39"/>
          <p:cNvSpPr/>
          <p:nvPr/>
        </p:nvSpPr>
        <p:spPr>
          <a:xfrm>
            <a:off x="503208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08" name="CustomShape 40"/>
          <p:cNvSpPr/>
          <p:nvPr/>
        </p:nvSpPr>
        <p:spPr>
          <a:xfrm>
            <a:off x="6217200" y="3840840"/>
            <a:ext cx="1546920" cy="4698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Purisa"/>
                <a:ea typeface="DejaVu Sans"/>
              </a:rPr>
              <a:t>Outputs </a:t>
            </a:r>
            <a:endParaRPr b="0" lang="en-US" sz="1800" spc="-1" strike="noStrike">
              <a:latin typeface="Arial"/>
            </a:endParaRPr>
          </a:p>
        </p:txBody>
      </p:sp>
      <p:sp>
        <p:nvSpPr>
          <p:cNvPr id="2109" name="CustomShape 41"/>
          <p:cNvSpPr/>
          <p:nvPr/>
        </p:nvSpPr>
        <p:spPr>
          <a:xfrm>
            <a:off x="7409880" y="3984480"/>
            <a:ext cx="1181160" cy="175320"/>
          </a:xfrm>
          <a:custGeom>
            <a:avLst/>
            <a:gdLst/>
            <a:ahLst/>
            <a:rect l="l" t="t" r="r" b="b"/>
            <a:pathLst>
              <a:path w="3304" h="510">
                <a:moveTo>
                  <a:pt x="0" y="127"/>
                </a:moveTo>
                <a:lnTo>
                  <a:pt x="2477" y="127"/>
                </a:lnTo>
                <a:lnTo>
                  <a:pt x="2477" y="0"/>
                </a:lnTo>
                <a:lnTo>
                  <a:pt x="3303" y="254"/>
                </a:lnTo>
                <a:lnTo>
                  <a:pt x="2477" y="509"/>
                </a:lnTo>
                <a:lnTo>
                  <a:pt x="2477" y="381"/>
                </a:lnTo>
                <a:lnTo>
                  <a:pt x="0" y="381"/>
                </a:lnTo>
                <a:lnTo>
                  <a:pt x="0" y="127"/>
                </a:lnTo>
              </a:path>
            </a:pathLst>
          </a:custGeom>
          <a:solidFill>
            <a:srgbClr val="ed1c24"/>
          </a:solidFill>
          <a:ln>
            <a:solidFill>
              <a:srgbClr val="3465a4"/>
            </a:solidFill>
          </a:ln>
        </p:spPr>
        <p:style>
          <a:lnRef idx="0"/>
          <a:fillRef idx="0"/>
          <a:effectRef idx="0"/>
          <a:fontRef idx="minor"/>
        </p:style>
      </p:sp>
      <p:pic>
        <p:nvPicPr>
          <p:cNvPr id="2110" name="" descr=""/>
          <p:cNvPicPr/>
          <p:nvPr/>
        </p:nvPicPr>
        <p:blipFill>
          <a:blip r:embed="rId5"/>
          <a:stretch/>
        </p:blipFill>
        <p:spPr>
          <a:xfrm>
            <a:off x="8839440" y="3134880"/>
            <a:ext cx="2510640" cy="1869840"/>
          </a:xfrm>
          <a:prstGeom prst="rect">
            <a:avLst/>
          </a:prstGeom>
          <a:ln>
            <a:noFill/>
          </a:ln>
        </p:spPr>
      </p:pic>
      <p:pic>
        <p:nvPicPr>
          <p:cNvPr id="2111" name="" descr=""/>
          <p:cNvPicPr/>
          <p:nvPr/>
        </p:nvPicPr>
        <p:blipFill>
          <a:blip r:embed="rId6"/>
          <a:stretch/>
        </p:blipFill>
        <p:spPr>
          <a:xfrm>
            <a:off x="506880" y="3322080"/>
            <a:ext cx="5541840" cy="1447200"/>
          </a:xfrm>
          <a:prstGeom prst="rect">
            <a:avLst/>
          </a:prstGeom>
          <a:ln>
            <a:noFill/>
          </a:ln>
        </p:spPr>
      </p:pic>
      <p:sp>
        <p:nvSpPr>
          <p:cNvPr id="2112" name="CustomShape 42"/>
          <p:cNvSpPr/>
          <p:nvPr/>
        </p:nvSpPr>
        <p:spPr>
          <a:xfrm>
            <a:off x="352440" y="1931040"/>
            <a:ext cx="11433240" cy="36615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When we have no interest in the value of the iterator in each iteration, we can use _ which just ignores ( doesn’t store ) the iteration’s value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spTree>
  </p:cSld>
  <p:timing>
    <p:tnLst>
      <p:par>
        <p:cTn id="143" dur="indefinite" restart="never" nodeType="tmRoot">
          <p:childTnLst>
            <p:seq>
              <p:cTn id="144" dur="indefinite" nodeType="mainSeq">
                <p:childTnLst>
                  <p:par>
                    <p:cTn id="145" fill="hold">
                      <p:stCondLst>
                        <p:cond delay="indefinite"/>
                      </p:stCondLst>
                      <p:childTnLst>
                        <p:par>
                          <p:cTn id="146" fill="hold">
                            <p:stCondLst>
                              <p:cond delay="0"/>
                            </p:stCondLst>
                            <p:childTnLst>
                              <p:par>
                                <p:cTn id="147" nodeType="clickEffect" fill="hold" presetClass="entr" presetID="1">
                                  <p:stCondLst>
                                    <p:cond delay="0"/>
                                  </p:stCondLst>
                                  <p:childTnLst>
                                    <p:set>
                                      <p:cBhvr>
                                        <p:cTn id="148" dur="1" fill="hold">
                                          <p:stCondLst>
                                            <p:cond delay="0"/>
                                          </p:stCondLst>
                                        </p:cTn>
                                        <p:tgtEl>
                                          <p:spTgt spid="2108"/>
                                        </p:tgtEl>
                                        <p:attrNameLst>
                                          <p:attrName>style.visibility</p:attrName>
                                        </p:attrNameLst>
                                      </p:cBhvr>
                                      <p:to>
                                        <p:strVal val="visible"/>
                                      </p:to>
                                    </p:set>
                                  </p:childTnLst>
                                </p:cTn>
                              </p:par>
                              <p:par>
                                <p:cTn id="149" nodeType="withEffect" fill="hold" presetClass="entr" presetID="1">
                                  <p:stCondLst>
                                    <p:cond delay="0"/>
                                  </p:stCondLst>
                                  <p:childTnLst>
                                    <p:set>
                                      <p:cBhvr>
                                        <p:cTn id="150" dur="1" fill="hold">
                                          <p:stCondLst>
                                            <p:cond delay="0"/>
                                          </p:stCondLst>
                                        </p:cTn>
                                        <p:tgtEl>
                                          <p:spTgt spid="2109"/>
                                        </p:tgtEl>
                                        <p:attrNameLst>
                                          <p:attrName>style.visibility</p:attrName>
                                        </p:attrNameLst>
                                      </p:cBhvr>
                                      <p:to>
                                        <p:strVal val="visible"/>
                                      </p:to>
                                    </p:set>
                                  </p:childTnLst>
                                </p:cTn>
                              </p:par>
                              <p:par>
                                <p:cTn id="151" nodeType="withEffect" fill="hold" presetClass="entr" presetID="1">
                                  <p:stCondLst>
                                    <p:cond delay="0"/>
                                  </p:stCondLst>
                                  <p:childTnLst>
                                    <p:set>
                                      <p:cBhvr>
                                        <p:cTn id="152" dur="1" fill="hold">
                                          <p:stCondLst>
                                            <p:cond delay="0"/>
                                          </p:stCondLst>
                                        </p:cTn>
                                        <p:tgtEl>
                                          <p:spTgt spid="2110"/>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13" name="CustomShape 1"/>
          <p:cNvSpPr/>
          <p:nvPr/>
        </p:nvSpPr>
        <p:spPr>
          <a:xfrm>
            <a:off x="352440" y="324000"/>
            <a:ext cx="9153720" cy="8420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2114" name="CustomShape 2"/>
          <p:cNvSpPr/>
          <p:nvPr/>
        </p:nvSpPr>
        <p:spPr>
          <a:xfrm>
            <a:off x="352440" y="1235160"/>
            <a:ext cx="1655640" cy="628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while</a:t>
            </a:r>
            <a:endParaRPr b="0" lang="en-US" sz="3600" spc="-1" strike="noStrike">
              <a:latin typeface="Arial"/>
            </a:endParaRPr>
          </a:p>
        </p:txBody>
      </p:sp>
      <p:sp>
        <p:nvSpPr>
          <p:cNvPr id="2115" name="CustomShape 3"/>
          <p:cNvSpPr/>
          <p:nvPr/>
        </p:nvSpPr>
        <p:spPr>
          <a:xfrm>
            <a:off x="352440" y="1931040"/>
            <a:ext cx="11433240" cy="36615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A while loop keeps executing its scope until its condition is False, the loop stops at this point .</a:t>
            </a:r>
            <a:endParaRPr b="0" lang="en-US" sz="2200" spc="-1" strike="noStrike">
              <a:latin typeface="Arial"/>
            </a:endParaRPr>
          </a:p>
        </p:txBody>
      </p:sp>
      <p:pic>
        <p:nvPicPr>
          <p:cNvPr id="2116" name="Picture 11" descr=""/>
          <p:cNvPicPr/>
          <p:nvPr/>
        </p:nvPicPr>
        <p:blipFill>
          <a:blip r:embed="rId1"/>
          <a:stretch/>
        </p:blipFill>
        <p:spPr>
          <a:xfrm>
            <a:off x="11110680" y="123840"/>
            <a:ext cx="920520" cy="971640"/>
          </a:xfrm>
          <a:prstGeom prst="rect">
            <a:avLst/>
          </a:prstGeom>
          <a:ln>
            <a:noFill/>
          </a:ln>
        </p:spPr>
      </p:pic>
      <p:sp>
        <p:nvSpPr>
          <p:cNvPr id="2117" name="CustomShape 4"/>
          <p:cNvSpPr/>
          <p:nvPr/>
        </p:nvSpPr>
        <p:spPr>
          <a:xfrm>
            <a:off x="650268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18" name="CustomShape 5"/>
          <p:cNvSpPr/>
          <p:nvPr/>
        </p:nvSpPr>
        <p:spPr>
          <a:xfrm>
            <a:off x="3777120" y="624240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19" name="CustomShape 6"/>
          <p:cNvSpPr/>
          <p:nvPr/>
        </p:nvSpPr>
        <p:spPr>
          <a:xfrm>
            <a:off x="69483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20" name="CustomShape 7"/>
          <p:cNvSpPr/>
          <p:nvPr/>
        </p:nvSpPr>
        <p:spPr>
          <a:xfrm>
            <a:off x="85809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21" name="CustomShape 8"/>
          <p:cNvSpPr/>
          <p:nvPr/>
        </p:nvSpPr>
        <p:spPr>
          <a:xfrm>
            <a:off x="79275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22" name="CustomShape 9"/>
          <p:cNvSpPr/>
          <p:nvPr/>
        </p:nvSpPr>
        <p:spPr>
          <a:xfrm>
            <a:off x="74242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23" name="CustomShape 10"/>
          <p:cNvSpPr/>
          <p:nvPr/>
        </p:nvSpPr>
        <p:spPr>
          <a:xfrm>
            <a:off x="83412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24" name="CustomShape 11"/>
          <p:cNvSpPr/>
          <p:nvPr/>
        </p:nvSpPr>
        <p:spPr>
          <a:xfrm>
            <a:off x="72655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25" name="CustomShape 12"/>
          <p:cNvSpPr/>
          <p:nvPr/>
        </p:nvSpPr>
        <p:spPr>
          <a:xfrm>
            <a:off x="657216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26" name="CustomShape 13"/>
          <p:cNvSpPr/>
          <p:nvPr/>
        </p:nvSpPr>
        <p:spPr>
          <a:xfrm>
            <a:off x="914112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27" name="CustomShape 14"/>
          <p:cNvSpPr/>
          <p:nvPr/>
        </p:nvSpPr>
        <p:spPr>
          <a:xfrm>
            <a:off x="874620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28" name="CustomShape 15"/>
          <p:cNvSpPr/>
          <p:nvPr/>
        </p:nvSpPr>
        <p:spPr>
          <a:xfrm>
            <a:off x="756684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29" name="CustomShape 16"/>
          <p:cNvSpPr/>
          <p:nvPr/>
        </p:nvSpPr>
        <p:spPr>
          <a:xfrm>
            <a:off x="9368280" y="6356160"/>
            <a:ext cx="2802600" cy="4881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130" name="Picture 12" descr=""/>
          <p:cNvPicPr/>
          <p:nvPr/>
        </p:nvPicPr>
        <p:blipFill>
          <a:blip r:embed="rId2"/>
          <a:srcRect l="0" t="0" r="34539" b="73477"/>
          <a:stretch/>
        </p:blipFill>
        <p:spPr>
          <a:xfrm>
            <a:off x="7938000" y="6074280"/>
            <a:ext cx="4235040" cy="770040"/>
          </a:xfrm>
          <a:prstGeom prst="rect">
            <a:avLst/>
          </a:prstGeom>
          <a:ln>
            <a:noFill/>
          </a:ln>
          <a:effectLst>
            <a:outerShdw algn="tl" blurRad="50800" dir="2700000" dist="38100" rotWithShape="0">
              <a:srgbClr val="000000">
                <a:alpha val="40000"/>
              </a:srgbClr>
            </a:outerShdw>
          </a:effectLst>
        </p:spPr>
      </p:pic>
      <p:pic>
        <p:nvPicPr>
          <p:cNvPr id="2131" name="Picture 13" descr=""/>
          <p:cNvPicPr/>
          <p:nvPr/>
        </p:nvPicPr>
        <p:blipFill>
          <a:blip r:embed="rId3"/>
          <a:srcRect l="0" t="0" r="34539" b="73472"/>
          <a:stretch/>
        </p:blipFill>
        <p:spPr>
          <a:xfrm>
            <a:off x="7146360" y="5930640"/>
            <a:ext cx="5035320" cy="916920"/>
          </a:xfrm>
          <a:prstGeom prst="rect">
            <a:avLst/>
          </a:prstGeom>
          <a:ln>
            <a:noFill/>
          </a:ln>
          <a:effectLst>
            <a:outerShdw algn="tl" blurRad="50800" dir="2700000" dist="38100" rotWithShape="0">
              <a:srgbClr val="000000">
                <a:alpha val="40000"/>
              </a:srgbClr>
            </a:outerShdw>
          </a:effectLst>
        </p:spPr>
      </p:pic>
      <p:sp>
        <p:nvSpPr>
          <p:cNvPr id="2132" name="CustomShape 17"/>
          <p:cNvSpPr/>
          <p:nvPr/>
        </p:nvSpPr>
        <p:spPr>
          <a:xfrm>
            <a:off x="10061640" y="6480720"/>
            <a:ext cx="2109240" cy="3546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133" name="Picture 14" descr=""/>
          <p:cNvPicPr/>
          <p:nvPr/>
        </p:nvPicPr>
        <p:blipFill>
          <a:blip r:embed="rId4"/>
          <a:srcRect l="0" t="0" r="34539" b="73474"/>
          <a:stretch/>
        </p:blipFill>
        <p:spPr>
          <a:xfrm>
            <a:off x="8629560" y="6203160"/>
            <a:ext cx="3552120" cy="644400"/>
          </a:xfrm>
          <a:prstGeom prst="rect">
            <a:avLst/>
          </a:prstGeom>
          <a:ln>
            <a:noFill/>
          </a:ln>
          <a:effectLst>
            <a:outerShdw algn="tl" blurRad="50800" dir="2700000" dist="38100" rotWithShape="0">
              <a:srgbClr val="000000">
                <a:alpha val="40000"/>
              </a:srgbClr>
            </a:outerShdw>
          </a:effectLst>
        </p:spPr>
      </p:pic>
      <p:sp>
        <p:nvSpPr>
          <p:cNvPr id="2134" name="CustomShape 18"/>
          <p:cNvSpPr/>
          <p:nvPr/>
        </p:nvSpPr>
        <p:spPr>
          <a:xfrm>
            <a:off x="96660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35" name="CustomShape 19"/>
          <p:cNvSpPr/>
          <p:nvPr/>
        </p:nvSpPr>
        <p:spPr>
          <a:xfrm>
            <a:off x="259884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36" name="CustomShape 20"/>
          <p:cNvSpPr/>
          <p:nvPr/>
        </p:nvSpPr>
        <p:spPr>
          <a:xfrm>
            <a:off x="194544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37" name="CustomShape 21"/>
          <p:cNvSpPr/>
          <p:nvPr/>
        </p:nvSpPr>
        <p:spPr>
          <a:xfrm>
            <a:off x="1442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38" name="CustomShape 22"/>
          <p:cNvSpPr/>
          <p:nvPr/>
        </p:nvSpPr>
        <p:spPr>
          <a:xfrm>
            <a:off x="309240" y="62373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39" name="CustomShape 23"/>
          <p:cNvSpPr/>
          <p:nvPr/>
        </p:nvSpPr>
        <p:spPr>
          <a:xfrm>
            <a:off x="0" y="635616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140" name="CustomShape 24"/>
          <p:cNvSpPr/>
          <p:nvPr/>
        </p:nvSpPr>
        <p:spPr>
          <a:xfrm>
            <a:off x="235908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41" name="CustomShape 25"/>
          <p:cNvSpPr/>
          <p:nvPr/>
        </p:nvSpPr>
        <p:spPr>
          <a:xfrm>
            <a:off x="128376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42" name="CustomShape 26"/>
          <p:cNvSpPr/>
          <p:nvPr/>
        </p:nvSpPr>
        <p:spPr>
          <a:xfrm>
            <a:off x="59004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43" name="CustomShape 27"/>
          <p:cNvSpPr/>
          <p:nvPr/>
        </p:nvSpPr>
        <p:spPr>
          <a:xfrm>
            <a:off x="315900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44" name="CustomShape 28"/>
          <p:cNvSpPr/>
          <p:nvPr/>
        </p:nvSpPr>
        <p:spPr>
          <a:xfrm>
            <a:off x="276408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45" name="CustomShape 29"/>
          <p:cNvSpPr/>
          <p:nvPr/>
        </p:nvSpPr>
        <p:spPr>
          <a:xfrm>
            <a:off x="158472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46" name="CustomShape 30"/>
          <p:cNvSpPr/>
          <p:nvPr/>
        </p:nvSpPr>
        <p:spPr>
          <a:xfrm>
            <a:off x="3468960" y="635148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147" name="CustomShape 31"/>
          <p:cNvSpPr/>
          <p:nvPr/>
        </p:nvSpPr>
        <p:spPr>
          <a:xfrm>
            <a:off x="44139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48" name="CustomShape 32"/>
          <p:cNvSpPr/>
          <p:nvPr/>
        </p:nvSpPr>
        <p:spPr>
          <a:xfrm>
            <a:off x="60465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49" name="CustomShape 33"/>
          <p:cNvSpPr/>
          <p:nvPr/>
        </p:nvSpPr>
        <p:spPr>
          <a:xfrm>
            <a:off x="5393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50" name="CustomShape 34"/>
          <p:cNvSpPr/>
          <p:nvPr/>
        </p:nvSpPr>
        <p:spPr>
          <a:xfrm>
            <a:off x="48898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51" name="CustomShape 35"/>
          <p:cNvSpPr/>
          <p:nvPr/>
        </p:nvSpPr>
        <p:spPr>
          <a:xfrm>
            <a:off x="58068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52" name="CustomShape 36"/>
          <p:cNvSpPr/>
          <p:nvPr/>
        </p:nvSpPr>
        <p:spPr>
          <a:xfrm>
            <a:off x="47311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53" name="CustomShape 37"/>
          <p:cNvSpPr/>
          <p:nvPr/>
        </p:nvSpPr>
        <p:spPr>
          <a:xfrm>
            <a:off x="403740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54" name="CustomShape 38"/>
          <p:cNvSpPr/>
          <p:nvPr/>
        </p:nvSpPr>
        <p:spPr>
          <a:xfrm>
            <a:off x="6221520" y="635940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55" name="CustomShape 39"/>
          <p:cNvSpPr/>
          <p:nvPr/>
        </p:nvSpPr>
        <p:spPr>
          <a:xfrm>
            <a:off x="503208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156" name="" descr=""/>
          <p:cNvPicPr/>
          <p:nvPr/>
        </p:nvPicPr>
        <p:blipFill>
          <a:blip r:embed="rId5"/>
          <a:stretch/>
        </p:blipFill>
        <p:spPr>
          <a:xfrm>
            <a:off x="7223760" y="3474720"/>
            <a:ext cx="2648160" cy="1898640"/>
          </a:xfrm>
          <a:prstGeom prst="rect">
            <a:avLst/>
          </a:prstGeom>
          <a:ln>
            <a:noFill/>
          </a:ln>
        </p:spPr>
      </p:pic>
      <p:pic>
        <p:nvPicPr>
          <p:cNvPr id="2157" name="" descr=""/>
          <p:cNvPicPr/>
          <p:nvPr/>
        </p:nvPicPr>
        <p:blipFill>
          <a:blip r:embed="rId6"/>
          <a:stretch/>
        </p:blipFill>
        <p:spPr>
          <a:xfrm>
            <a:off x="1005840" y="3208320"/>
            <a:ext cx="3931200" cy="2457360"/>
          </a:xfrm>
          <a:prstGeom prst="rect">
            <a:avLst/>
          </a:prstGeom>
          <a:ln>
            <a:noFill/>
          </a:ln>
        </p:spPr>
      </p:pic>
    </p:spTree>
  </p:cSld>
  <p:timing>
    <p:tnLst>
      <p:par>
        <p:cTn id="153" dur="indefinite" restart="never" nodeType="tmRoot">
          <p:childTnLst>
            <p:seq>
              <p:cTn id="154" dur="indefinite" nodeType="mainSeq">
                <p:childTnLst>
                  <p:par>
                    <p:cTn id="155" fill="hold">
                      <p:stCondLst>
                        <p:cond delay="indefinite"/>
                      </p:stCondLst>
                      <p:childTnLst>
                        <p:par>
                          <p:cTn id="156" fill="hold">
                            <p:stCondLst>
                              <p:cond delay="0"/>
                            </p:stCondLst>
                            <p:childTnLst>
                              <p:par>
                                <p:cTn id="157" nodeType="clickEffect" fill="hold" presetClass="entr" presetID="1">
                                  <p:stCondLst>
                                    <p:cond delay="0"/>
                                  </p:stCondLst>
                                  <p:childTnLst>
                                    <p:set>
                                      <p:cBhvr>
                                        <p:cTn id="158" dur="1" fill="hold">
                                          <p:stCondLst>
                                            <p:cond delay="0"/>
                                          </p:stCondLst>
                                        </p:cTn>
                                        <p:tgtEl>
                                          <p:spTgt spid="2156"/>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58" name="CustomShape 1"/>
          <p:cNvSpPr/>
          <p:nvPr/>
        </p:nvSpPr>
        <p:spPr>
          <a:xfrm>
            <a:off x="352440" y="324000"/>
            <a:ext cx="9153720" cy="8420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2159" name="CustomShape 2"/>
          <p:cNvSpPr/>
          <p:nvPr/>
        </p:nvSpPr>
        <p:spPr>
          <a:xfrm>
            <a:off x="352440" y="1235160"/>
            <a:ext cx="832680" cy="628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a:t>
            </a:r>
            <a:endParaRPr b="0" lang="en-US" sz="3600" spc="-1" strike="noStrike">
              <a:latin typeface="Arial"/>
            </a:endParaRPr>
          </a:p>
        </p:txBody>
      </p:sp>
      <p:sp>
        <p:nvSpPr>
          <p:cNvPr id="2160" name="CustomShape 3"/>
          <p:cNvSpPr/>
          <p:nvPr/>
        </p:nvSpPr>
        <p:spPr>
          <a:xfrm>
            <a:off x="352440" y="1931040"/>
            <a:ext cx="11433240" cy="36615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A simpler way to write x=x+1 is x+=1, the same applies for all other arithmetic operations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E.g.</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x=x**2</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is the same as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x**=2</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also</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x=x//7</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is the same as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x//=7</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And so on …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endParaRPr b="0" lang="en-US" sz="2200" spc="-1" strike="noStrike">
              <a:latin typeface="Arial"/>
            </a:endParaRPr>
          </a:p>
        </p:txBody>
      </p:sp>
      <p:pic>
        <p:nvPicPr>
          <p:cNvPr id="2161" name="Picture 11" descr=""/>
          <p:cNvPicPr/>
          <p:nvPr/>
        </p:nvPicPr>
        <p:blipFill>
          <a:blip r:embed="rId1"/>
          <a:stretch/>
        </p:blipFill>
        <p:spPr>
          <a:xfrm>
            <a:off x="11110680" y="123840"/>
            <a:ext cx="920520" cy="971640"/>
          </a:xfrm>
          <a:prstGeom prst="rect">
            <a:avLst/>
          </a:prstGeom>
          <a:ln>
            <a:noFill/>
          </a:ln>
        </p:spPr>
      </p:pic>
      <p:sp>
        <p:nvSpPr>
          <p:cNvPr id="2162" name="CustomShape 4"/>
          <p:cNvSpPr/>
          <p:nvPr/>
        </p:nvSpPr>
        <p:spPr>
          <a:xfrm>
            <a:off x="650268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3" name="CustomShape 5"/>
          <p:cNvSpPr/>
          <p:nvPr/>
        </p:nvSpPr>
        <p:spPr>
          <a:xfrm>
            <a:off x="3777120" y="624240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4" name="CustomShape 6"/>
          <p:cNvSpPr/>
          <p:nvPr/>
        </p:nvSpPr>
        <p:spPr>
          <a:xfrm>
            <a:off x="69483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5" name="CustomShape 7"/>
          <p:cNvSpPr/>
          <p:nvPr/>
        </p:nvSpPr>
        <p:spPr>
          <a:xfrm>
            <a:off x="85809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6" name="CustomShape 8"/>
          <p:cNvSpPr/>
          <p:nvPr/>
        </p:nvSpPr>
        <p:spPr>
          <a:xfrm>
            <a:off x="79275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7" name="CustomShape 9"/>
          <p:cNvSpPr/>
          <p:nvPr/>
        </p:nvSpPr>
        <p:spPr>
          <a:xfrm>
            <a:off x="74242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8" name="CustomShape 10"/>
          <p:cNvSpPr/>
          <p:nvPr/>
        </p:nvSpPr>
        <p:spPr>
          <a:xfrm>
            <a:off x="83412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9" name="CustomShape 11"/>
          <p:cNvSpPr/>
          <p:nvPr/>
        </p:nvSpPr>
        <p:spPr>
          <a:xfrm>
            <a:off x="72655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70" name="CustomShape 12"/>
          <p:cNvSpPr/>
          <p:nvPr/>
        </p:nvSpPr>
        <p:spPr>
          <a:xfrm>
            <a:off x="657216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71" name="CustomShape 13"/>
          <p:cNvSpPr/>
          <p:nvPr/>
        </p:nvSpPr>
        <p:spPr>
          <a:xfrm>
            <a:off x="914112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72" name="CustomShape 14"/>
          <p:cNvSpPr/>
          <p:nvPr/>
        </p:nvSpPr>
        <p:spPr>
          <a:xfrm>
            <a:off x="874620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73" name="CustomShape 15"/>
          <p:cNvSpPr/>
          <p:nvPr/>
        </p:nvSpPr>
        <p:spPr>
          <a:xfrm>
            <a:off x="756684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74" name="CustomShape 16"/>
          <p:cNvSpPr/>
          <p:nvPr/>
        </p:nvSpPr>
        <p:spPr>
          <a:xfrm>
            <a:off x="9368280" y="6356160"/>
            <a:ext cx="2802600" cy="4881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175" name="Picture 12" descr=""/>
          <p:cNvPicPr/>
          <p:nvPr/>
        </p:nvPicPr>
        <p:blipFill>
          <a:blip r:embed="rId2"/>
          <a:srcRect l="0" t="0" r="34539" b="73477"/>
          <a:stretch/>
        </p:blipFill>
        <p:spPr>
          <a:xfrm>
            <a:off x="7938000" y="6074280"/>
            <a:ext cx="4235040" cy="770040"/>
          </a:xfrm>
          <a:prstGeom prst="rect">
            <a:avLst/>
          </a:prstGeom>
          <a:ln>
            <a:noFill/>
          </a:ln>
          <a:effectLst>
            <a:outerShdw algn="tl" blurRad="50800" dir="2700000" dist="38100" rotWithShape="0">
              <a:srgbClr val="000000">
                <a:alpha val="40000"/>
              </a:srgbClr>
            </a:outerShdw>
          </a:effectLst>
        </p:spPr>
      </p:pic>
      <p:pic>
        <p:nvPicPr>
          <p:cNvPr id="2176" name="Picture 13" descr=""/>
          <p:cNvPicPr/>
          <p:nvPr/>
        </p:nvPicPr>
        <p:blipFill>
          <a:blip r:embed="rId3"/>
          <a:srcRect l="0" t="0" r="34539" b="73472"/>
          <a:stretch/>
        </p:blipFill>
        <p:spPr>
          <a:xfrm>
            <a:off x="7146360" y="5930640"/>
            <a:ext cx="5035320" cy="916920"/>
          </a:xfrm>
          <a:prstGeom prst="rect">
            <a:avLst/>
          </a:prstGeom>
          <a:ln>
            <a:noFill/>
          </a:ln>
          <a:effectLst>
            <a:outerShdw algn="tl" blurRad="50800" dir="2700000" dist="38100" rotWithShape="0">
              <a:srgbClr val="000000">
                <a:alpha val="40000"/>
              </a:srgbClr>
            </a:outerShdw>
          </a:effectLst>
        </p:spPr>
      </p:pic>
      <p:sp>
        <p:nvSpPr>
          <p:cNvPr id="2177" name="CustomShape 17"/>
          <p:cNvSpPr/>
          <p:nvPr/>
        </p:nvSpPr>
        <p:spPr>
          <a:xfrm>
            <a:off x="10061640" y="6480720"/>
            <a:ext cx="2109240" cy="3546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178" name="Picture 14" descr=""/>
          <p:cNvPicPr/>
          <p:nvPr/>
        </p:nvPicPr>
        <p:blipFill>
          <a:blip r:embed="rId4"/>
          <a:srcRect l="0" t="0" r="34539" b="73474"/>
          <a:stretch/>
        </p:blipFill>
        <p:spPr>
          <a:xfrm>
            <a:off x="8629560" y="6203160"/>
            <a:ext cx="3552120" cy="644400"/>
          </a:xfrm>
          <a:prstGeom prst="rect">
            <a:avLst/>
          </a:prstGeom>
          <a:ln>
            <a:noFill/>
          </a:ln>
          <a:effectLst>
            <a:outerShdw algn="tl" blurRad="50800" dir="2700000" dist="38100" rotWithShape="0">
              <a:srgbClr val="000000">
                <a:alpha val="40000"/>
              </a:srgbClr>
            </a:outerShdw>
          </a:effectLst>
        </p:spPr>
      </p:pic>
      <p:sp>
        <p:nvSpPr>
          <p:cNvPr id="2179" name="CustomShape 18"/>
          <p:cNvSpPr/>
          <p:nvPr/>
        </p:nvSpPr>
        <p:spPr>
          <a:xfrm>
            <a:off x="96660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80" name="CustomShape 19"/>
          <p:cNvSpPr/>
          <p:nvPr/>
        </p:nvSpPr>
        <p:spPr>
          <a:xfrm>
            <a:off x="259884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81" name="CustomShape 20"/>
          <p:cNvSpPr/>
          <p:nvPr/>
        </p:nvSpPr>
        <p:spPr>
          <a:xfrm>
            <a:off x="194544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82" name="CustomShape 21"/>
          <p:cNvSpPr/>
          <p:nvPr/>
        </p:nvSpPr>
        <p:spPr>
          <a:xfrm>
            <a:off x="1442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83" name="CustomShape 22"/>
          <p:cNvSpPr/>
          <p:nvPr/>
        </p:nvSpPr>
        <p:spPr>
          <a:xfrm>
            <a:off x="309240" y="62373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84" name="CustomShape 23"/>
          <p:cNvSpPr/>
          <p:nvPr/>
        </p:nvSpPr>
        <p:spPr>
          <a:xfrm>
            <a:off x="0" y="635616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185" name="CustomShape 24"/>
          <p:cNvSpPr/>
          <p:nvPr/>
        </p:nvSpPr>
        <p:spPr>
          <a:xfrm>
            <a:off x="235908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86" name="CustomShape 25"/>
          <p:cNvSpPr/>
          <p:nvPr/>
        </p:nvSpPr>
        <p:spPr>
          <a:xfrm>
            <a:off x="128376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87" name="CustomShape 26"/>
          <p:cNvSpPr/>
          <p:nvPr/>
        </p:nvSpPr>
        <p:spPr>
          <a:xfrm>
            <a:off x="59004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88" name="CustomShape 27"/>
          <p:cNvSpPr/>
          <p:nvPr/>
        </p:nvSpPr>
        <p:spPr>
          <a:xfrm>
            <a:off x="315900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89" name="CustomShape 28"/>
          <p:cNvSpPr/>
          <p:nvPr/>
        </p:nvSpPr>
        <p:spPr>
          <a:xfrm>
            <a:off x="276408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90" name="CustomShape 29"/>
          <p:cNvSpPr/>
          <p:nvPr/>
        </p:nvSpPr>
        <p:spPr>
          <a:xfrm>
            <a:off x="158472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91" name="CustomShape 30"/>
          <p:cNvSpPr/>
          <p:nvPr/>
        </p:nvSpPr>
        <p:spPr>
          <a:xfrm>
            <a:off x="3468960" y="635148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192" name="CustomShape 31"/>
          <p:cNvSpPr/>
          <p:nvPr/>
        </p:nvSpPr>
        <p:spPr>
          <a:xfrm>
            <a:off x="44139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93" name="CustomShape 32"/>
          <p:cNvSpPr/>
          <p:nvPr/>
        </p:nvSpPr>
        <p:spPr>
          <a:xfrm>
            <a:off x="60465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94" name="CustomShape 33"/>
          <p:cNvSpPr/>
          <p:nvPr/>
        </p:nvSpPr>
        <p:spPr>
          <a:xfrm>
            <a:off x="5393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95" name="CustomShape 34"/>
          <p:cNvSpPr/>
          <p:nvPr/>
        </p:nvSpPr>
        <p:spPr>
          <a:xfrm>
            <a:off x="48898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96" name="CustomShape 35"/>
          <p:cNvSpPr/>
          <p:nvPr/>
        </p:nvSpPr>
        <p:spPr>
          <a:xfrm>
            <a:off x="58068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97" name="CustomShape 36"/>
          <p:cNvSpPr/>
          <p:nvPr/>
        </p:nvSpPr>
        <p:spPr>
          <a:xfrm>
            <a:off x="47311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98" name="CustomShape 37"/>
          <p:cNvSpPr/>
          <p:nvPr/>
        </p:nvSpPr>
        <p:spPr>
          <a:xfrm>
            <a:off x="403740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99" name="CustomShape 38"/>
          <p:cNvSpPr/>
          <p:nvPr/>
        </p:nvSpPr>
        <p:spPr>
          <a:xfrm>
            <a:off x="6221520" y="635940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200" name="CustomShape 39"/>
          <p:cNvSpPr/>
          <p:nvPr/>
        </p:nvSpPr>
        <p:spPr>
          <a:xfrm>
            <a:off x="503208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159" dur="indefinite" restart="never" nodeType="tmRoot">
          <p:childTnLst>
            <p:seq>
              <p:cTn id="160"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9" name="CustomShape 1"/>
          <p:cNvSpPr/>
          <p:nvPr/>
        </p:nvSpPr>
        <p:spPr>
          <a:xfrm>
            <a:off x="352440" y="324000"/>
            <a:ext cx="7868160" cy="8420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Program compilation</a:t>
            </a:r>
            <a:endParaRPr b="0" lang="en-US" sz="5000" spc="-1" strike="noStrike">
              <a:latin typeface="Arial"/>
            </a:endParaRPr>
          </a:p>
        </p:txBody>
      </p:sp>
      <p:sp>
        <p:nvSpPr>
          <p:cNvPr id="210" name="CustomShape 2"/>
          <p:cNvSpPr/>
          <p:nvPr/>
        </p:nvSpPr>
        <p:spPr>
          <a:xfrm>
            <a:off x="352440" y="1235160"/>
            <a:ext cx="7502400" cy="628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Python bytecode and P.V.M.</a:t>
            </a:r>
            <a:endParaRPr b="0" lang="en-US" sz="3600" spc="-1" strike="noStrike">
              <a:latin typeface="Arial"/>
            </a:endParaRPr>
          </a:p>
        </p:txBody>
      </p:sp>
      <p:sp>
        <p:nvSpPr>
          <p:cNvPr id="211" name="CustomShape 3"/>
          <p:cNvSpPr/>
          <p:nvPr/>
        </p:nvSpPr>
        <p:spPr>
          <a:xfrm>
            <a:off x="352440" y="1931040"/>
            <a:ext cx="11433240" cy="12301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marL="216000" indent="-205920">
              <a:lnSpc>
                <a:spcPct val="90000"/>
              </a:lnSpc>
              <a:spcBef>
                <a:spcPts val="1001"/>
              </a:spcBef>
              <a:buClr>
                <a:srgbClr val="000000"/>
              </a:buClr>
              <a:buFont typeface="Wingdings" charset="2"/>
              <a:buChar char=""/>
            </a:pPr>
            <a:r>
              <a:rPr b="0" lang="en-US" sz="2200" spc="-1" strike="noStrike">
                <a:solidFill>
                  <a:srgbClr val="000000"/>
                </a:solidFill>
                <a:latin typeface="Manjari Bold"/>
                <a:ea typeface="Hack"/>
              </a:rPr>
              <a:t> </a:t>
            </a:r>
            <a:endParaRPr b="0" lang="en-US" sz="2200" spc="-1" strike="noStrike">
              <a:latin typeface="Arial"/>
            </a:endParaRPr>
          </a:p>
        </p:txBody>
      </p:sp>
      <p:pic>
        <p:nvPicPr>
          <p:cNvPr id="212" name="Picture 11" descr=""/>
          <p:cNvPicPr/>
          <p:nvPr/>
        </p:nvPicPr>
        <p:blipFill>
          <a:blip r:embed="rId1"/>
          <a:stretch/>
        </p:blipFill>
        <p:spPr>
          <a:xfrm>
            <a:off x="11110680" y="123840"/>
            <a:ext cx="920520" cy="971640"/>
          </a:xfrm>
          <a:prstGeom prst="rect">
            <a:avLst/>
          </a:prstGeom>
          <a:ln>
            <a:noFill/>
          </a:ln>
        </p:spPr>
      </p:pic>
      <p:sp>
        <p:nvSpPr>
          <p:cNvPr id="213" name="CustomShape 4"/>
          <p:cNvSpPr/>
          <p:nvPr/>
        </p:nvSpPr>
        <p:spPr>
          <a:xfrm>
            <a:off x="650268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4" name="CustomShape 5"/>
          <p:cNvSpPr/>
          <p:nvPr/>
        </p:nvSpPr>
        <p:spPr>
          <a:xfrm>
            <a:off x="3777120" y="624240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5" name="CustomShape 6"/>
          <p:cNvSpPr/>
          <p:nvPr/>
        </p:nvSpPr>
        <p:spPr>
          <a:xfrm>
            <a:off x="69483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 name="CustomShape 7"/>
          <p:cNvSpPr/>
          <p:nvPr/>
        </p:nvSpPr>
        <p:spPr>
          <a:xfrm>
            <a:off x="85809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7" name="CustomShape 8"/>
          <p:cNvSpPr/>
          <p:nvPr/>
        </p:nvSpPr>
        <p:spPr>
          <a:xfrm>
            <a:off x="79275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8" name="CustomShape 9"/>
          <p:cNvSpPr/>
          <p:nvPr/>
        </p:nvSpPr>
        <p:spPr>
          <a:xfrm>
            <a:off x="74242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9" name="CustomShape 10"/>
          <p:cNvSpPr/>
          <p:nvPr/>
        </p:nvSpPr>
        <p:spPr>
          <a:xfrm>
            <a:off x="83412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0" name="CustomShape 11"/>
          <p:cNvSpPr/>
          <p:nvPr/>
        </p:nvSpPr>
        <p:spPr>
          <a:xfrm>
            <a:off x="72655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1" name="CustomShape 12"/>
          <p:cNvSpPr/>
          <p:nvPr/>
        </p:nvSpPr>
        <p:spPr>
          <a:xfrm>
            <a:off x="657216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2" name="CustomShape 13"/>
          <p:cNvSpPr/>
          <p:nvPr/>
        </p:nvSpPr>
        <p:spPr>
          <a:xfrm>
            <a:off x="914112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3" name="CustomShape 14"/>
          <p:cNvSpPr/>
          <p:nvPr/>
        </p:nvSpPr>
        <p:spPr>
          <a:xfrm>
            <a:off x="874620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4" name="CustomShape 15"/>
          <p:cNvSpPr/>
          <p:nvPr/>
        </p:nvSpPr>
        <p:spPr>
          <a:xfrm>
            <a:off x="756684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5" name="CustomShape 16"/>
          <p:cNvSpPr/>
          <p:nvPr/>
        </p:nvSpPr>
        <p:spPr>
          <a:xfrm>
            <a:off x="9368280" y="6356160"/>
            <a:ext cx="2802600" cy="4881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26" name="Picture 12" descr=""/>
          <p:cNvPicPr/>
          <p:nvPr/>
        </p:nvPicPr>
        <p:blipFill>
          <a:blip r:embed="rId2"/>
          <a:srcRect l="0" t="0" r="34539" b="73477"/>
          <a:stretch/>
        </p:blipFill>
        <p:spPr>
          <a:xfrm>
            <a:off x="7938000" y="6074280"/>
            <a:ext cx="4235040" cy="770040"/>
          </a:xfrm>
          <a:prstGeom prst="rect">
            <a:avLst/>
          </a:prstGeom>
          <a:ln>
            <a:noFill/>
          </a:ln>
          <a:effectLst>
            <a:outerShdw algn="tl" blurRad="50800" dir="2700000" dist="38100" rotWithShape="0">
              <a:srgbClr val="000000">
                <a:alpha val="40000"/>
              </a:srgbClr>
            </a:outerShdw>
          </a:effectLst>
        </p:spPr>
      </p:pic>
      <p:pic>
        <p:nvPicPr>
          <p:cNvPr id="227" name="Picture 13" descr=""/>
          <p:cNvPicPr/>
          <p:nvPr/>
        </p:nvPicPr>
        <p:blipFill>
          <a:blip r:embed="rId3"/>
          <a:srcRect l="0" t="0" r="34539" b="73472"/>
          <a:stretch/>
        </p:blipFill>
        <p:spPr>
          <a:xfrm>
            <a:off x="7146360" y="5930640"/>
            <a:ext cx="5035320" cy="916920"/>
          </a:xfrm>
          <a:prstGeom prst="rect">
            <a:avLst/>
          </a:prstGeom>
          <a:ln>
            <a:noFill/>
          </a:ln>
          <a:effectLst>
            <a:outerShdw algn="tl" blurRad="50800" dir="2700000" dist="38100" rotWithShape="0">
              <a:srgbClr val="000000">
                <a:alpha val="40000"/>
              </a:srgbClr>
            </a:outerShdw>
          </a:effectLst>
        </p:spPr>
      </p:pic>
      <p:sp>
        <p:nvSpPr>
          <p:cNvPr id="228" name="CustomShape 17"/>
          <p:cNvSpPr/>
          <p:nvPr/>
        </p:nvSpPr>
        <p:spPr>
          <a:xfrm>
            <a:off x="10061640" y="6480720"/>
            <a:ext cx="2109240" cy="3546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29" name="Picture 14" descr=""/>
          <p:cNvPicPr/>
          <p:nvPr/>
        </p:nvPicPr>
        <p:blipFill>
          <a:blip r:embed="rId4"/>
          <a:srcRect l="0" t="0" r="34539" b="73474"/>
          <a:stretch/>
        </p:blipFill>
        <p:spPr>
          <a:xfrm>
            <a:off x="8629560" y="6203160"/>
            <a:ext cx="3552120" cy="644400"/>
          </a:xfrm>
          <a:prstGeom prst="rect">
            <a:avLst/>
          </a:prstGeom>
          <a:ln>
            <a:noFill/>
          </a:ln>
          <a:effectLst>
            <a:outerShdw algn="tl" blurRad="50800" dir="2700000" dist="38100" rotWithShape="0">
              <a:srgbClr val="000000">
                <a:alpha val="40000"/>
              </a:srgbClr>
            </a:outerShdw>
          </a:effectLst>
        </p:spPr>
      </p:pic>
      <p:sp>
        <p:nvSpPr>
          <p:cNvPr id="230" name="CustomShape 18"/>
          <p:cNvSpPr/>
          <p:nvPr/>
        </p:nvSpPr>
        <p:spPr>
          <a:xfrm>
            <a:off x="96660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1" name="CustomShape 19"/>
          <p:cNvSpPr/>
          <p:nvPr/>
        </p:nvSpPr>
        <p:spPr>
          <a:xfrm>
            <a:off x="259884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2" name="CustomShape 20"/>
          <p:cNvSpPr/>
          <p:nvPr/>
        </p:nvSpPr>
        <p:spPr>
          <a:xfrm>
            <a:off x="194544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3" name="CustomShape 21"/>
          <p:cNvSpPr/>
          <p:nvPr/>
        </p:nvSpPr>
        <p:spPr>
          <a:xfrm>
            <a:off x="1442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4" name="CustomShape 22"/>
          <p:cNvSpPr/>
          <p:nvPr/>
        </p:nvSpPr>
        <p:spPr>
          <a:xfrm>
            <a:off x="309240" y="62373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5" name="CustomShape 23"/>
          <p:cNvSpPr/>
          <p:nvPr/>
        </p:nvSpPr>
        <p:spPr>
          <a:xfrm>
            <a:off x="0" y="635616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36" name="CustomShape 24"/>
          <p:cNvSpPr/>
          <p:nvPr/>
        </p:nvSpPr>
        <p:spPr>
          <a:xfrm>
            <a:off x="235908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7" name="CustomShape 25"/>
          <p:cNvSpPr/>
          <p:nvPr/>
        </p:nvSpPr>
        <p:spPr>
          <a:xfrm>
            <a:off x="128376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8" name="CustomShape 26"/>
          <p:cNvSpPr/>
          <p:nvPr/>
        </p:nvSpPr>
        <p:spPr>
          <a:xfrm>
            <a:off x="59004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39" name="CustomShape 27"/>
          <p:cNvSpPr/>
          <p:nvPr/>
        </p:nvSpPr>
        <p:spPr>
          <a:xfrm>
            <a:off x="315900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0" name="CustomShape 28"/>
          <p:cNvSpPr/>
          <p:nvPr/>
        </p:nvSpPr>
        <p:spPr>
          <a:xfrm>
            <a:off x="276408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1" name="CustomShape 29"/>
          <p:cNvSpPr/>
          <p:nvPr/>
        </p:nvSpPr>
        <p:spPr>
          <a:xfrm>
            <a:off x="158472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42" name="CustomShape 30"/>
          <p:cNvSpPr/>
          <p:nvPr/>
        </p:nvSpPr>
        <p:spPr>
          <a:xfrm>
            <a:off x="3468960" y="635148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43" name="CustomShape 31"/>
          <p:cNvSpPr/>
          <p:nvPr/>
        </p:nvSpPr>
        <p:spPr>
          <a:xfrm>
            <a:off x="44139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4" name="CustomShape 32"/>
          <p:cNvSpPr/>
          <p:nvPr/>
        </p:nvSpPr>
        <p:spPr>
          <a:xfrm>
            <a:off x="60465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5" name="CustomShape 33"/>
          <p:cNvSpPr/>
          <p:nvPr/>
        </p:nvSpPr>
        <p:spPr>
          <a:xfrm>
            <a:off x="5393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6" name="CustomShape 34"/>
          <p:cNvSpPr/>
          <p:nvPr/>
        </p:nvSpPr>
        <p:spPr>
          <a:xfrm>
            <a:off x="48898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7" name="CustomShape 35"/>
          <p:cNvSpPr/>
          <p:nvPr/>
        </p:nvSpPr>
        <p:spPr>
          <a:xfrm>
            <a:off x="58068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8" name="CustomShape 36"/>
          <p:cNvSpPr/>
          <p:nvPr/>
        </p:nvSpPr>
        <p:spPr>
          <a:xfrm>
            <a:off x="47311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9" name="CustomShape 37"/>
          <p:cNvSpPr/>
          <p:nvPr/>
        </p:nvSpPr>
        <p:spPr>
          <a:xfrm>
            <a:off x="403740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0" name="CustomShape 38"/>
          <p:cNvSpPr/>
          <p:nvPr/>
        </p:nvSpPr>
        <p:spPr>
          <a:xfrm>
            <a:off x="6221520" y="635940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1" name="CustomShape 39"/>
          <p:cNvSpPr/>
          <p:nvPr/>
        </p:nvSpPr>
        <p:spPr>
          <a:xfrm>
            <a:off x="503208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52" name="" descr=""/>
          <p:cNvPicPr/>
          <p:nvPr/>
        </p:nvPicPr>
        <p:blipFill>
          <a:blip r:embed="rId5"/>
          <a:srcRect l="0" t="0" r="5" b="47141"/>
          <a:stretch/>
        </p:blipFill>
        <p:spPr>
          <a:xfrm>
            <a:off x="216000" y="2324880"/>
            <a:ext cx="5340240" cy="3101040"/>
          </a:xfrm>
          <a:prstGeom prst="rect">
            <a:avLst/>
          </a:prstGeom>
          <a:ln>
            <a:noFill/>
          </a:ln>
        </p:spPr>
      </p:pic>
      <p:pic>
        <p:nvPicPr>
          <p:cNvPr id="253" name="" descr=""/>
          <p:cNvPicPr/>
          <p:nvPr/>
        </p:nvPicPr>
        <p:blipFill>
          <a:blip r:embed="rId6"/>
          <a:srcRect l="0" t="50200" r="5" b="0"/>
          <a:stretch/>
        </p:blipFill>
        <p:spPr>
          <a:xfrm>
            <a:off x="6294600" y="2324880"/>
            <a:ext cx="5673600" cy="3101040"/>
          </a:xfrm>
          <a:prstGeom prst="rect">
            <a:avLst/>
          </a:prstGeom>
          <a:ln>
            <a:noFill/>
          </a:ln>
        </p:spPr>
      </p:pic>
      <p:sp>
        <p:nvSpPr>
          <p:cNvPr id="254" name="CustomShape 40"/>
          <p:cNvSpPr/>
          <p:nvPr/>
        </p:nvSpPr>
        <p:spPr>
          <a:xfrm>
            <a:off x="11171880" y="5427720"/>
            <a:ext cx="1080000" cy="25308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680059"/>
                </a:solidFill>
                <a:latin typeface="Arial"/>
                <a:ea typeface="DejaVu Sans"/>
              </a:rPr>
              <a:t>By dbader</a:t>
            </a:r>
            <a:endParaRPr b="0" lang="en-US" sz="1200" spc="-1" strike="noStrike">
              <a:latin typeface="Arial"/>
            </a:endParaRPr>
          </a:p>
        </p:txBody>
      </p:sp>
    </p:spTree>
  </p:cSld>
  <p:timing>
    <p:tnLst>
      <p:par>
        <p:cTn id="9" dur="indefinite" restart="never" nodeType="tmRoot">
          <p:childTnLst>
            <p:seq>
              <p:cTn id="10" dur="indefinite" nodeType="mainSeq">
                <p:childTnLst>
                  <p:par>
                    <p:cTn id="11" fill="hold">
                      <p:stCondLst>
                        <p:cond delay="indefinite"/>
                      </p:stCondLst>
                      <p:childTnLst>
                        <p:par>
                          <p:cTn id="12" fill="hold">
                            <p:stCondLst>
                              <p:cond delay="0"/>
                            </p:stCondLst>
                            <p:childTnLst>
                              <p:par>
                                <p:cTn id="13" nodeType="clickEffect" fill="hold" presetClass="entr" presetID="1">
                                  <p:stCondLst>
                                    <p:cond delay="0"/>
                                  </p:stCondLst>
                                  <p:childTnLst>
                                    <p:set>
                                      <p:cBhvr>
                                        <p:cTn id="14" dur="1" fill="hold">
                                          <p:stCondLst>
                                            <p:cond delay="0"/>
                                          </p:stCondLst>
                                        </p:cTn>
                                        <p:tgtEl>
                                          <p:spTgt spid="253"/>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01" name="CustomShape 1"/>
          <p:cNvSpPr/>
          <p:nvPr/>
        </p:nvSpPr>
        <p:spPr>
          <a:xfrm>
            <a:off x="352440" y="324000"/>
            <a:ext cx="9153720" cy="8420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2202" name="CustomShape 2"/>
          <p:cNvSpPr/>
          <p:nvPr/>
        </p:nvSpPr>
        <p:spPr>
          <a:xfrm>
            <a:off x="352440" y="1235160"/>
            <a:ext cx="4581720" cy="628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Ternary operator </a:t>
            </a:r>
            <a:endParaRPr b="0" lang="en-US" sz="3600" spc="-1" strike="noStrike">
              <a:latin typeface="Arial"/>
            </a:endParaRPr>
          </a:p>
        </p:txBody>
      </p:sp>
      <p:sp>
        <p:nvSpPr>
          <p:cNvPr id="2203" name="CustomShape 3"/>
          <p:cNvSpPr/>
          <p:nvPr/>
        </p:nvSpPr>
        <p:spPr>
          <a:xfrm>
            <a:off x="352440" y="1931040"/>
            <a:ext cx="11433240" cy="36615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Python doesn’t have the conventional ternary operator “condition ? true_exe:false_exe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but has a more descriptive statement : “true_exe if condition else false_exe”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204" name="Picture 11" descr=""/>
          <p:cNvPicPr/>
          <p:nvPr/>
        </p:nvPicPr>
        <p:blipFill>
          <a:blip r:embed="rId1"/>
          <a:stretch/>
        </p:blipFill>
        <p:spPr>
          <a:xfrm>
            <a:off x="11110680" y="123840"/>
            <a:ext cx="920520" cy="971640"/>
          </a:xfrm>
          <a:prstGeom prst="rect">
            <a:avLst/>
          </a:prstGeom>
          <a:ln>
            <a:noFill/>
          </a:ln>
        </p:spPr>
      </p:pic>
      <p:sp>
        <p:nvSpPr>
          <p:cNvPr id="2205" name="CustomShape 4"/>
          <p:cNvSpPr/>
          <p:nvPr/>
        </p:nvSpPr>
        <p:spPr>
          <a:xfrm>
            <a:off x="650268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06" name="CustomShape 5"/>
          <p:cNvSpPr/>
          <p:nvPr/>
        </p:nvSpPr>
        <p:spPr>
          <a:xfrm>
            <a:off x="3777120" y="624240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07" name="CustomShape 6"/>
          <p:cNvSpPr/>
          <p:nvPr/>
        </p:nvSpPr>
        <p:spPr>
          <a:xfrm>
            <a:off x="69483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08" name="CustomShape 7"/>
          <p:cNvSpPr/>
          <p:nvPr/>
        </p:nvSpPr>
        <p:spPr>
          <a:xfrm>
            <a:off x="85809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09" name="CustomShape 8"/>
          <p:cNvSpPr/>
          <p:nvPr/>
        </p:nvSpPr>
        <p:spPr>
          <a:xfrm>
            <a:off x="79275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10" name="CustomShape 9"/>
          <p:cNvSpPr/>
          <p:nvPr/>
        </p:nvSpPr>
        <p:spPr>
          <a:xfrm>
            <a:off x="74242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11" name="CustomShape 10"/>
          <p:cNvSpPr/>
          <p:nvPr/>
        </p:nvSpPr>
        <p:spPr>
          <a:xfrm>
            <a:off x="83412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12" name="CustomShape 11"/>
          <p:cNvSpPr/>
          <p:nvPr/>
        </p:nvSpPr>
        <p:spPr>
          <a:xfrm>
            <a:off x="72655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13" name="CustomShape 12"/>
          <p:cNvSpPr/>
          <p:nvPr/>
        </p:nvSpPr>
        <p:spPr>
          <a:xfrm>
            <a:off x="657216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14" name="CustomShape 13"/>
          <p:cNvSpPr/>
          <p:nvPr/>
        </p:nvSpPr>
        <p:spPr>
          <a:xfrm>
            <a:off x="914112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15" name="CustomShape 14"/>
          <p:cNvSpPr/>
          <p:nvPr/>
        </p:nvSpPr>
        <p:spPr>
          <a:xfrm>
            <a:off x="874620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16" name="CustomShape 15"/>
          <p:cNvSpPr/>
          <p:nvPr/>
        </p:nvSpPr>
        <p:spPr>
          <a:xfrm>
            <a:off x="756684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17" name="CustomShape 16"/>
          <p:cNvSpPr/>
          <p:nvPr/>
        </p:nvSpPr>
        <p:spPr>
          <a:xfrm>
            <a:off x="9368280" y="6356160"/>
            <a:ext cx="2802600" cy="4881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218" name="Picture 12" descr=""/>
          <p:cNvPicPr/>
          <p:nvPr/>
        </p:nvPicPr>
        <p:blipFill>
          <a:blip r:embed="rId2"/>
          <a:srcRect l="0" t="0" r="34539" b="73477"/>
          <a:stretch/>
        </p:blipFill>
        <p:spPr>
          <a:xfrm>
            <a:off x="7938000" y="6074280"/>
            <a:ext cx="4235040" cy="770040"/>
          </a:xfrm>
          <a:prstGeom prst="rect">
            <a:avLst/>
          </a:prstGeom>
          <a:ln>
            <a:noFill/>
          </a:ln>
          <a:effectLst>
            <a:outerShdw algn="tl" blurRad="50800" dir="2700000" dist="38100" rotWithShape="0">
              <a:srgbClr val="000000">
                <a:alpha val="40000"/>
              </a:srgbClr>
            </a:outerShdw>
          </a:effectLst>
        </p:spPr>
      </p:pic>
      <p:pic>
        <p:nvPicPr>
          <p:cNvPr id="2219" name="Picture 13" descr=""/>
          <p:cNvPicPr/>
          <p:nvPr/>
        </p:nvPicPr>
        <p:blipFill>
          <a:blip r:embed="rId3"/>
          <a:srcRect l="0" t="0" r="34539" b="73472"/>
          <a:stretch/>
        </p:blipFill>
        <p:spPr>
          <a:xfrm>
            <a:off x="7146360" y="5930640"/>
            <a:ext cx="5035320" cy="916920"/>
          </a:xfrm>
          <a:prstGeom prst="rect">
            <a:avLst/>
          </a:prstGeom>
          <a:ln>
            <a:noFill/>
          </a:ln>
          <a:effectLst>
            <a:outerShdw algn="tl" blurRad="50800" dir="2700000" dist="38100" rotWithShape="0">
              <a:srgbClr val="000000">
                <a:alpha val="40000"/>
              </a:srgbClr>
            </a:outerShdw>
          </a:effectLst>
        </p:spPr>
      </p:pic>
      <p:sp>
        <p:nvSpPr>
          <p:cNvPr id="2220" name="CustomShape 17"/>
          <p:cNvSpPr/>
          <p:nvPr/>
        </p:nvSpPr>
        <p:spPr>
          <a:xfrm>
            <a:off x="10061640" y="6480720"/>
            <a:ext cx="2109240" cy="3546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221" name="Picture 14" descr=""/>
          <p:cNvPicPr/>
          <p:nvPr/>
        </p:nvPicPr>
        <p:blipFill>
          <a:blip r:embed="rId4"/>
          <a:srcRect l="0" t="0" r="34539" b="73474"/>
          <a:stretch/>
        </p:blipFill>
        <p:spPr>
          <a:xfrm>
            <a:off x="8629560" y="6203160"/>
            <a:ext cx="3552120" cy="644400"/>
          </a:xfrm>
          <a:prstGeom prst="rect">
            <a:avLst/>
          </a:prstGeom>
          <a:ln>
            <a:noFill/>
          </a:ln>
          <a:effectLst>
            <a:outerShdw algn="tl" blurRad="50800" dir="2700000" dist="38100" rotWithShape="0">
              <a:srgbClr val="000000">
                <a:alpha val="40000"/>
              </a:srgbClr>
            </a:outerShdw>
          </a:effectLst>
        </p:spPr>
      </p:pic>
      <p:sp>
        <p:nvSpPr>
          <p:cNvPr id="2222" name="CustomShape 18"/>
          <p:cNvSpPr/>
          <p:nvPr/>
        </p:nvSpPr>
        <p:spPr>
          <a:xfrm>
            <a:off x="96660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23" name="CustomShape 19"/>
          <p:cNvSpPr/>
          <p:nvPr/>
        </p:nvSpPr>
        <p:spPr>
          <a:xfrm>
            <a:off x="259884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24" name="CustomShape 20"/>
          <p:cNvSpPr/>
          <p:nvPr/>
        </p:nvSpPr>
        <p:spPr>
          <a:xfrm>
            <a:off x="194544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25" name="CustomShape 21"/>
          <p:cNvSpPr/>
          <p:nvPr/>
        </p:nvSpPr>
        <p:spPr>
          <a:xfrm>
            <a:off x="1442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26" name="CustomShape 22"/>
          <p:cNvSpPr/>
          <p:nvPr/>
        </p:nvSpPr>
        <p:spPr>
          <a:xfrm>
            <a:off x="309240" y="62373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27" name="CustomShape 23"/>
          <p:cNvSpPr/>
          <p:nvPr/>
        </p:nvSpPr>
        <p:spPr>
          <a:xfrm>
            <a:off x="0" y="635616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228" name="CustomShape 24"/>
          <p:cNvSpPr/>
          <p:nvPr/>
        </p:nvSpPr>
        <p:spPr>
          <a:xfrm>
            <a:off x="235908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29" name="CustomShape 25"/>
          <p:cNvSpPr/>
          <p:nvPr/>
        </p:nvSpPr>
        <p:spPr>
          <a:xfrm>
            <a:off x="128376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30" name="CustomShape 26"/>
          <p:cNvSpPr/>
          <p:nvPr/>
        </p:nvSpPr>
        <p:spPr>
          <a:xfrm>
            <a:off x="59004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231" name="CustomShape 27"/>
          <p:cNvSpPr/>
          <p:nvPr/>
        </p:nvSpPr>
        <p:spPr>
          <a:xfrm>
            <a:off x="315900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32" name="CustomShape 28"/>
          <p:cNvSpPr/>
          <p:nvPr/>
        </p:nvSpPr>
        <p:spPr>
          <a:xfrm>
            <a:off x="276408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33" name="CustomShape 29"/>
          <p:cNvSpPr/>
          <p:nvPr/>
        </p:nvSpPr>
        <p:spPr>
          <a:xfrm>
            <a:off x="158472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234" name="CustomShape 30"/>
          <p:cNvSpPr/>
          <p:nvPr/>
        </p:nvSpPr>
        <p:spPr>
          <a:xfrm>
            <a:off x="3468960" y="635148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235" name="CustomShape 31"/>
          <p:cNvSpPr/>
          <p:nvPr/>
        </p:nvSpPr>
        <p:spPr>
          <a:xfrm>
            <a:off x="44139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36" name="CustomShape 32"/>
          <p:cNvSpPr/>
          <p:nvPr/>
        </p:nvSpPr>
        <p:spPr>
          <a:xfrm>
            <a:off x="60465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37" name="CustomShape 33"/>
          <p:cNvSpPr/>
          <p:nvPr/>
        </p:nvSpPr>
        <p:spPr>
          <a:xfrm>
            <a:off x="5393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38" name="CustomShape 34"/>
          <p:cNvSpPr/>
          <p:nvPr/>
        </p:nvSpPr>
        <p:spPr>
          <a:xfrm>
            <a:off x="48898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39" name="CustomShape 35"/>
          <p:cNvSpPr/>
          <p:nvPr/>
        </p:nvSpPr>
        <p:spPr>
          <a:xfrm>
            <a:off x="58068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40" name="CustomShape 36"/>
          <p:cNvSpPr/>
          <p:nvPr/>
        </p:nvSpPr>
        <p:spPr>
          <a:xfrm>
            <a:off x="47311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41" name="CustomShape 37"/>
          <p:cNvSpPr/>
          <p:nvPr/>
        </p:nvSpPr>
        <p:spPr>
          <a:xfrm>
            <a:off x="403740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242" name="CustomShape 38"/>
          <p:cNvSpPr/>
          <p:nvPr/>
        </p:nvSpPr>
        <p:spPr>
          <a:xfrm>
            <a:off x="6221520" y="635940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243" name="CustomShape 39"/>
          <p:cNvSpPr/>
          <p:nvPr/>
        </p:nvSpPr>
        <p:spPr>
          <a:xfrm>
            <a:off x="503208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244" name="" descr=""/>
          <p:cNvPicPr/>
          <p:nvPr/>
        </p:nvPicPr>
        <p:blipFill>
          <a:blip r:embed="rId5"/>
          <a:stretch/>
        </p:blipFill>
        <p:spPr>
          <a:xfrm>
            <a:off x="3315600" y="4937760"/>
            <a:ext cx="5560200" cy="992160"/>
          </a:xfrm>
          <a:prstGeom prst="rect">
            <a:avLst/>
          </a:prstGeom>
          <a:ln>
            <a:noFill/>
          </a:ln>
        </p:spPr>
      </p:pic>
      <p:pic>
        <p:nvPicPr>
          <p:cNvPr id="2245" name="" descr=""/>
          <p:cNvPicPr/>
          <p:nvPr/>
        </p:nvPicPr>
        <p:blipFill>
          <a:blip r:embed="rId6"/>
          <a:srcRect l="0" t="0" r="0" b="12018"/>
          <a:stretch/>
        </p:blipFill>
        <p:spPr>
          <a:xfrm>
            <a:off x="648000" y="3173760"/>
            <a:ext cx="10892520" cy="1580040"/>
          </a:xfrm>
          <a:prstGeom prst="rect">
            <a:avLst/>
          </a:prstGeom>
          <a:ln>
            <a:noFill/>
          </a:ln>
        </p:spPr>
      </p:pic>
    </p:spTree>
  </p:cSld>
  <p:timing>
    <p:tnLst>
      <p:par>
        <p:cTn id="161" dur="indefinite" restart="never" nodeType="tmRoot">
          <p:childTnLst>
            <p:seq>
              <p:cTn id="162" dur="indefinite" nodeType="mainSeq"/>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46" name="CustomShape 1"/>
          <p:cNvSpPr/>
          <p:nvPr/>
        </p:nvSpPr>
        <p:spPr>
          <a:xfrm>
            <a:off x="352440" y="324000"/>
            <a:ext cx="9153720" cy="8420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2247" name="CustomShape 2"/>
          <p:cNvSpPr/>
          <p:nvPr/>
        </p:nvSpPr>
        <p:spPr>
          <a:xfrm>
            <a:off x="352440" y="1235160"/>
            <a:ext cx="4764600" cy="628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break &amp; continue </a:t>
            </a:r>
            <a:endParaRPr b="0" lang="en-US" sz="3600" spc="-1" strike="noStrike">
              <a:latin typeface="Arial"/>
            </a:endParaRPr>
          </a:p>
        </p:txBody>
      </p:sp>
      <p:sp>
        <p:nvSpPr>
          <p:cNvPr id="2248" name="CustomShape 3"/>
          <p:cNvSpPr/>
          <p:nvPr/>
        </p:nvSpPr>
        <p:spPr>
          <a:xfrm>
            <a:off x="352440" y="1931040"/>
            <a:ext cx="11433240" cy="36615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break keyword exits the enclosing running loop, and the continue statement causes the interpreter to stop executing the current iteration and start from the beginning of the loop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249" name="Picture 11" descr=""/>
          <p:cNvPicPr/>
          <p:nvPr/>
        </p:nvPicPr>
        <p:blipFill>
          <a:blip r:embed="rId1"/>
          <a:stretch/>
        </p:blipFill>
        <p:spPr>
          <a:xfrm>
            <a:off x="11110680" y="123840"/>
            <a:ext cx="920520" cy="971640"/>
          </a:xfrm>
          <a:prstGeom prst="rect">
            <a:avLst/>
          </a:prstGeom>
          <a:ln>
            <a:noFill/>
          </a:ln>
        </p:spPr>
      </p:pic>
      <p:sp>
        <p:nvSpPr>
          <p:cNvPr id="2250" name="CustomShape 4"/>
          <p:cNvSpPr/>
          <p:nvPr/>
        </p:nvSpPr>
        <p:spPr>
          <a:xfrm>
            <a:off x="650268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51" name="CustomShape 5"/>
          <p:cNvSpPr/>
          <p:nvPr/>
        </p:nvSpPr>
        <p:spPr>
          <a:xfrm>
            <a:off x="3777120" y="624240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52" name="CustomShape 6"/>
          <p:cNvSpPr/>
          <p:nvPr/>
        </p:nvSpPr>
        <p:spPr>
          <a:xfrm>
            <a:off x="69483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53" name="CustomShape 7"/>
          <p:cNvSpPr/>
          <p:nvPr/>
        </p:nvSpPr>
        <p:spPr>
          <a:xfrm>
            <a:off x="85809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54" name="CustomShape 8"/>
          <p:cNvSpPr/>
          <p:nvPr/>
        </p:nvSpPr>
        <p:spPr>
          <a:xfrm>
            <a:off x="79275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55" name="CustomShape 9"/>
          <p:cNvSpPr/>
          <p:nvPr/>
        </p:nvSpPr>
        <p:spPr>
          <a:xfrm>
            <a:off x="74242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56" name="CustomShape 10"/>
          <p:cNvSpPr/>
          <p:nvPr/>
        </p:nvSpPr>
        <p:spPr>
          <a:xfrm>
            <a:off x="83412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57" name="CustomShape 11"/>
          <p:cNvSpPr/>
          <p:nvPr/>
        </p:nvSpPr>
        <p:spPr>
          <a:xfrm>
            <a:off x="72655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58" name="CustomShape 12"/>
          <p:cNvSpPr/>
          <p:nvPr/>
        </p:nvSpPr>
        <p:spPr>
          <a:xfrm>
            <a:off x="657216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59" name="CustomShape 13"/>
          <p:cNvSpPr/>
          <p:nvPr/>
        </p:nvSpPr>
        <p:spPr>
          <a:xfrm>
            <a:off x="914112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60" name="CustomShape 14"/>
          <p:cNvSpPr/>
          <p:nvPr/>
        </p:nvSpPr>
        <p:spPr>
          <a:xfrm>
            <a:off x="874620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61" name="CustomShape 15"/>
          <p:cNvSpPr/>
          <p:nvPr/>
        </p:nvSpPr>
        <p:spPr>
          <a:xfrm>
            <a:off x="756684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62" name="CustomShape 16"/>
          <p:cNvSpPr/>
          <p:nvPr/>
        </p:nvSpPr>
        <p:spPr>
          <a:xfrm>
            <a:off x="9368280" y="6356160"/>
            <a:ext cx="2802600" cy="4881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263" name="Picture 12" descr=""/>
          <p:cNvPicPr/>
          <p:nvPr/>
        </p:nvPicPr>
        <p:blipFill>
          <a:blip r:embed="rId2"/>
          <a:srcRect l="0" t="0" r="34539" b="73477"/>
          <a:stretch/>
        </p:blipFill>
        <p:spPr>
          <a:xfrm>
            <a:off x="7938000" y="6074280"/>
            <a:ext cx="4235040" cy="770040"/>
          </a:xfrm>
          <a:prstGeom prst="rect">
            <a:avLst/>
          </a:prstGeom>
          <a:ln>
            <a:noFill/>
          </a:ln>
          <a:effectLst>
            <a:outerShdw algn="tl" blurRad="50800" dir="2700000" dist="38100" rotWithShape="0">
              <a:srgbClr val="000000">
                <a:alpha val="40000"/>
              </a:srgbClr>
            </a:outerShdw>
          </a:effectLst>
        </p:spPr>
      </p:pic>
      <p:pic>
        <p:nvPicPr>
          <p:cNvPr id="2264" name="Picture 13" descr=""/>
          <p:cNvPicPr/>
          <p:nvPr/>
        </p:nvPicPr>
        <p:blipFill>
          <a:blip r:embed="rId3"/>
          <a:srcRect l="0" t="0" r="34539" b="73472"/>
          <a:stretch/>
        </p:blipFill>
        <p:spPr>
          <a:xfrm>
            <a:off x="7146360" y="5930640"/>
            <a:ext cx="5035320" cy="916920"/>
          </a:xfrm>
          <a:prstGeom prst="rect">
            <a:avLst/>
          </a:prstGeom>
          <a:ln>
            <a:noFill/>
          </a:ln>
          <a:effectLst>
            <a:outerShdw algn="tl" blurRad="50800" dir="2700000" dist="38100" rotWithShape="0">
              <a:srgbClr val="000000">
                <a:alpha val="40000"/>
              </a:srgbClr>
            </a:outerShdw>
          </a:effectLst>
        </p:spPr>
      </p:pic>
      <p:sp>
        <p:nvSpPr>
          <p:cNvPr id="2265" name="CustomShape 17"/>
          <p:cNvSpPr/>
          <p:nvPr/>
        </p:nvSpPr>
        <p:spPr>
          <a:xfrm>
            <a:off x="10061640" y="6480720"/>
            <a:ext cx="2109240" cy="3546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266" name="Picture 14" descr=""/>
          <p:cNvPicPr/>
          <p:nvPr/>
        </p:nvPicPr>
        <p:blipFill>
          <a:blip r:embed="rId4"/>
          <a:srcRect l="0" t="0" r="34539" b="73474"/>
          <a:stretch/>
        </p:blipFill>
        <p:spPr>
          <a:xfrm>
            <a:off x="8629560" y="6203160"/>
            <a:ext cx="3552120" cy="644400"/>
          </a:xfrm>
          <a:prstGeom prst="rect">
            <a:avLst/>
          </a:prstGeom>
          <a:ln>
            <a:noFill/>
          </a:ln>
          <a:effectLst>
            <a:outerShdw algn="tl" blurRad="50800" dir="2700000" dist="38100" rotWithShape="0">
              <a:srgbClr val="000000">
                <a:alpha val="40000"/>
              </a:srgbClr>
            </a:outerShdw>
          </a:effectLst>
        </p:spPr>
      </p:pic>
      <p:sp>
        <p:nvSpPr>
          <p:cNvPr id="2267" name="CustomShape 18"/>
          <p:cNvSpPr/>
          <p:nvPr/>
        </p:nvSpPr>
        <p:spPr>
          <a:xfrm>
            <a:off x="96660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68" name="CustomShape 19"/>
          <p:cNvSpPr/>
          <p:nvPr/>
        </p:nvSpPr>
        <p:spPr>
          <a:xfrm>
            <a:off x="259884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69" name="CustomShape 20"/>
          <p:cNvSpPr/>
          <p:nvPr/>
        </p:nvSpPr>
        <p:spPr>
          <a:xfrm>
            <a:off x="194544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70" name="CustomShape 21"/>
          <p:cNvSpPr/>
          <p:nvPr/>
        </p:nvSpPr>
        <p:spPr>
          <a:xfrm>
            <a:off x="1442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71" name="CustomShape 22"/>
          <p:cNvSpPr/>
          <p:nvPr/>
        </p:nvSpPr>
        <p:spPr>
          <a:xfrm>
            <a:off x="309240" y="62373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72" name="CustomShape 23"/>
          <p:cNvSpPr/>
          <p:nvPr/>
        </p:nvSpPr>
        <p:spPr>
          <a:xfrm>
            <a:off x="0" y="635616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273" name="CustomShape 24"/>
          <p:cNvSpPr/>
          <p:nvPr/>
        </p:nvSpPr>
        <p:spPr>
          <a:xfrm>
            <a:off x="235908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74" name="CustomShape 25"/>
          <p:cNvSpPr/>
          <p:nvPr/>
        </p:nvSpPr>
        <p:spPr>
          <a:xfrm>
            <a:off x="128376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75" name="CustomShape 26"/>
          <p:cNvSpPr/>
          <p:nvPr/>
        </p:nvSpPr>
        <p:spPr>
          <a:xfrm>
            <a:off x="59004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276" name="CustomShape 27"/>
          <p:cNvSpPr/>
          <p:nvPr/>
        </p:nvSpPr>
        <p:spPr>
          <a:xfrm>
            <a:off x="315900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77" name="CustomShape 28"/>
          <p:cNvSpPr/>
          <p:nvPr/>
        </p:nvSpPr>
        <p:spPr>
          <a:xfrm>
            <a:off x="276408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78" name="CustomShape 29"/>
          <p:cNvSpPr/>
          <p:nvPr/>
        </p:nvSpPr>
        <p:spPr>
          <a:xfrm>
            <a:off x="158472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279" name="CustomShape 30"/>
          <p:cNvSpPr/>
          <p:nvPr/>
        </p:nvSpPr>
        <p:spPr>
          <a:xfrm>
            <a:off x="3468960" y="635148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280" name="CustomShape 31"/>
          <p:cNvSpPr/>
          <p:nvPr/>
        </p:nvSpPr>
        <p:spPr>
          <a:xfrm>
            <a:off x="44139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81" name="CustomShape 32"/>
          <p:cNvSpPr/>
          <p:nvPr/>
        </p:nvSpPr>
        <p:spPr>
          <a:xfrm>
            <a:off x="60465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82" name="CustomShape 33"/>
          <p:cNvSpPr/>
          <p:nvPr/>
        </p:nvSpPr>
        <p:spPr>
          <a:xfrm>
            <a:off x="5393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83" name="CustomShape 34"/>
          <p:cNvSpPr/>
          <p:nvPr/>
        </p:nvSpPr>
        <p:spPr>
          <a:xfrm>
            <a:off x="48898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84" name="CustomShape 35"/>
          <p:cNvSpPr/>
          <p:nvPr/>
        </p:nvSpPr>
        <p:spPr>
          <a:xfrm>
            <a:off x="58068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85" name="CustomShape 36"/>
          <p:cNvSpPr/>
          <p:nvPr/>
        </p:nvSpPr>
        <p:spPr>
          <a:xfrm>
            <a:off x="47311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86" name="CustomShape 37"/>
          <p:cNvSpPr/>
          <p:nvPr/>
        </p:nvSpPr>
        <p:spPr>
          <a:xfrm>
            <a:off x="403740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287" name="CustomShape 38"/>
          <p:cNvSpPr/>
          <p:nvPr/>
        </p:nvSpPr>
        <p:spPr>
          <a:xfrm>
            <a:off x="6221520" y="635940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288" name="CustomShape 39"/>
          <p:cNvSpPr/>
          <p:nvPr/>
        </p:nvSpPr>
        <p:spPr>
          <a:xfrm>
            <a:off x="503208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289" name="" descr=""/>
          <p:cNvPicPr/>
          <p:nvPr/>
        </p:nvPicPr>
        <p:blipFill>
          <a:blip r:embed="rId5"/>
          <a:stretch/>
        </p:blipFill>
        <p:spPr>
          <a:xfrm>
            <a:off x="8378640" y="3632400"/>
            <a:ext cx="1310400" cy="1996200"/>
          </a:xfrm>
          <a:prstGeom prst="rect">
            <a:avLst/>
          </a:prstGeom>
          <a:ln>
            <a:noFill/>
          </a:ln>
        </p:spPr>
      </p:pic>
      <p:pic>
        <p:nvPicPr>
          <p:cNvPr id="2290" name="" descr=""/>
          <p:cNvPicPr/>
          <p:nvPr/>
        </p:nvPicPr>
        <p:blipFill>
          <a:blip r:embed="rId6"/>
          <a:stretch/>
        </p:blipFill>
        <p:spPr>
          <a:xfrm>
            <a:off x="1828800" y="3107520"/>
            <a:ext cx="5000400" cy="3106800"/>
          </a:xfrm>
          <a:prstGeom prst="rect">
            <a:avLst/>
          </a:prstGeom>
          <a:ln>
            <a:noFill/>
          </a:ln>
        </p:spPr>
      </p:pic>
    </p:spTree>
  </p:cSld>
  <p:timing>
    <p:tnLst>
      <p:par>
        <p:cTn id="163" dur="indefinite" restart="never" nodeType="tmRoot">
          <p:childTnLst>
            <p:seq>
              <p:cTn id="164" dur="indefinite" nodeType="mainSeq"/>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91" name="CustomShape 1"/>
          <p:cNvSpPr/>
          <p:nvPr/>
        </p:nvSpPr>
        <p:spPr>
          <a:xfrm>
            <a:off x="352440" y="324000"/>
            <a:ext cx="9153720" cy="8420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2292" name="CustomShape 2"/>
          <p:cNvSpPr/>
          <p:nvPr/>
        </p:nvSpPr>
        <p:spPr>
          <a:xfrm>
            <a:off x="352440" y="1235160"/>
            <a:ext cx="4215960" cy="628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else after loops </a:t>
            </a:r>
            <a:endParaRPr b="0" lang="en-US" sz="3600" spc="-1" strike="noStrike">
              <a:latin typeface="Arial"/>
            </a:endParaRPr>
          </a:p>
        </p:txBody>
      </p:sp>
      <p:sp>
        <p:nvSpPr>
          <p:cNvPr id="2293" name="CustomShape 3"/>
          <p:cNvSpPr/>
          <p:nvPr/>
        </p:nvSpPr>
        <p:spPr>
          <a:xfrm>
            <a:off x="352440" y="1931040"/>
            <a:ext cx="11433240" cy="36615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An else statement after a loop would execute if the condition of the loop ever evaluates to False .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294" name="Picture 11" descr=""/>
          <p:cNvPicPr/>
          <p:nvPr/>
        </p:nvPicPr>
        <p:blipFill>
          <a:blip r:embed="rId1"/>
          <a:stretch/>
        </p:blipFill>
        <p:spPr>
          <a:xfrm>
            <a:off x="11110680" y="123840"/>
            <a:ext cx="920520" cy="971640"/>
          </a:xfrm>
          <a:prstGeom prst="rect">
            <a:avLst/>
          </a:prstGeom>
          <a:ln>
            <a:noFill/>
          </a:ln>
        </p:spPr>
      </p:pic>
      <p:sp>
        <p:nvSpPr>
          <p:cNvPr id="2295" name="CustomShape 4"/>
          <p:cNvSpPr/>
          <p:nvPr/>
        </p:nvSpPr>
        <p:spPr>
          <a:xfrm>
            <a:off x="650268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96" name="CustomShape 5"/>
          <p:cNvSpPr/>
          <p:nvPr/>
        </p:nvSpPr>
        <p:spPr>
          <a:xfrm>
            <a:off x="3777120" y="624240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97" name="CustomShape 6"/>
          <p:cNvSpPr/>
          <p:nvPr/>
        </p:nvSpPr>
        <p:spPr>
          <a:xfrm>
            <a:off x="69483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98" name="CustomShape 7"/>
          <p:cNvSpPr/>
          <p:nvPr/>
        </p:nvSpPr>
        <p:spPr>
          <a:xfrm>
            <a:off x="85809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99" name="CustomShape 8"/>
          <p:cNvSpPr/>
          <p:nvPr/>
        </p:nvSpPr>
        <p:spPr>
          <a:xfrm>
            <a:off x="79275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00" name="CustomShape 9"/>
          <p:cNvSpPr/>
          <p:nvPr/>
        </p:nvSpPr>
        <p:spPr>
          <a:xfrm>
            <a:off x="74242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01" name="CustomShape 10"/>
          <p:cNvSpPr/>
          <p:nvPr/>
        </p:nvSpPr>
        <p:spPr>
          <a:xfrm>
            <a:off x="83412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02" name="CustomShape 11"/>
          <p:cNvSpPr/>
          <p:nvPr/>
        </p:nvSpPr>
        <p:spPr>
          <a:xfrm>
            <a:off x="72655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03" name="CustomShape 12"/>
          <p:cNvSpPr/>
          <p:nvPr/>
        </p:nvSpPr>
        <p:spPr>
          <a:xfrm>
            <a:off x="657216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04" name="CustomShape 13"/>
          <p:cNvSpPr/>
          <p:nvPr/>
        </p:nvSpPr>
        <p:spPr>
          <a:xfrm>
            <a:off x="914112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05" name="CustomShape 14"/>
          <p:cNvSpPr/>
          <p:nvPr/>
        </p:nvSpPr>
        <p:spPr>
          <a:xfrm>
            <a:off x="874620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06" name="CustomShape 15"/>
          <p:cNvSpPr/>
          <p:nvPr/>
        </p:nvSpPr>
        <p:spPr>
          <a:xfrm>
            <a:off x="756684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07" name="CustomShape 16"/>
          <p:cNvSpPr/>
          <p:nvPr/>
        </p:nvSpPr>
        <p:spPr>
          <a:xfrm>
            <a:off x="9368280" y="6356160"/>
            <a:ext cx="2802600" cy="4881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308" name="Picture 12" descr=""/>
          <p:cNvPicPr/>
          <p:nvPr/>
        </p:nvPicPr>
        <p:blipFill>
          <a:blip r:embed="rId2"/>
          <a:srcRect l="0" t="0" r="34539" b="73477"/>
          <a:stretch/>
        </p:blipFill>
        <p:spPr>
          <a:xfrm>
            <a:off x="7938000" y="6074280"/>
            <a:ext cx="4235040" cy="770040"/>
          </a:xfrm>
          <a:prstGeom prst="rect">
            <a:avLst/>
          </a:prstGeom>
          <a:ln>
            <a:noFill/>
          </a:ln>
          <a:effectLst>
            <a:outerShdw algn="tl" blurRad="50800" dir="2700000" dist="38100" rotWithShape="0">
              <a:srgbClr val="000000">
                <a:alpha val="40000"/>
              </a:srgbClr>
            </a:outerShdw>
          </a:effectLst>
        </p:spPr>
      </p:pic>
      <p:pic>
        <p:nvPicPr>
          <p:cNvPr id="2309" name="Picture 13" descr=""/>
          <p:cNvPicPr/>
          <p:nvPr/>
        </p:nvPicPr>
        <p:blipFill>
          <a:blip r:embed="rId3"/>
          <a:srcRect l="0" t="0" r="34539" b="73472"/>
          <a:stretch/>
        </p:blipFill>
        <p:spPr>
          <a:xfrm>
            <a:off x="7146360" y="5930640"/>
            <a:ext cx="5035320" cy="916920"/>
          </a:xfrm>
          <a:prstGeom prst="rect">
            <a:avLst/>
          </a:prstGeom>
          <a:ln>
            <a:noFill/>
          </a:ln>
          <a:effectLst>
            <a:outerShdw algn="tl" blurRad="50800" dir="2700000" dist="38100" rotWithShape="0">
              <a:srgbClr val="000000">
                <a:alpha val="40000"/>
              </a:srgbClr>
            </a:outerShdw>
          </a:effectLst>
        </p:spPr>
      </p:pic>
      <p:sp>
        <p:nvSpPr>
          <p:cNvPr id="2310" name="CustomShape 17"/>
          <p:cNvSpPr/>
          <p:nvPr/>
        </p:nvSpPr>
        <p:spPr>
          <a:xfrm>
            <a:off x="10061640" y="6480720"/>
            <a:ext cx="2109240" cy="3546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311" name="Picture 14" descr=""/>
          <p:cNvPicPr/>
          <p:nvPr/>
        </p:nvPicPr>
        <p:blipFill>
          <a:blip r:embed="rId4"/>
          <a:srcRect l="0" t="0" r="34539" b="73474"/>
          <a:stretch/>
        </p:blipFill>
        <p:spPr>
          <a:xfrm>
            <a:off x="8629560" y="6203160"/>
            <a:ext cx="3552120" cy="644400"/>
          </a:xfrm>
          <a:prstGeom prst="rect">
            <a:avLst/>
          </a:prstGeom>
          <a:ln>
            <a:noFill/>
          </a:ln>
          <a:effectLst>
            <a:outerShdw algn="tl" blurRad="50800" dir="2700000" dist="38100" rotWithShape="0">
              <a:srgbClr val="000000">
                <a:alpha val="40000"/>
              </a:srgbClr>
            </a:outerShdw>
          </a:effectLst>
        </p:spPr>
      </p:pic>
      <p:sp>
        <p:nvSpPr>
          <p:cNvPr id="2312" name="CustomShape 18"/>
          <p:cNvSpPr/>
          <p:nvPr/>
        </p:nvSpPr>
        <p:spPr>
          <a:xfrm>
            <a:off x="96660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13" name="CustomShape 19"/>
          <p:cNvSpPr/>
          <p:nvPr/>
        </p:nvSpPr>
        <p:spPr>
          <a:xfrm>
            <a:off x="259884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14" name="CustomShape 20"/>
          <p:cNvSpPr/>
          <p:nvPr/>
        </p:nvSpPr>
        <p:spPr>
          <a:xfrm>
            <a:off x="194544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15" name="CustomShape 21"/>
          <p:cNvSpPr/>
          <p:nvPr/>
        </p:nvSpPr>
        <p:spPr>
          <a:xfrm>
            <a:off x="1442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16" name="CustomShape 22"/>
          <p:cNvSpPr/>
          <p:nvPr/>
        </p:nvSpPr>
        <p:spPr>
          <a:xfrm>
            <a:off x="309240" y="62373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17" name="CustomShape 23"/>
          <p:cNvSpPr/>
          <p:nvPr/>
        </p:nvSpPr>
        <p:spPr>
          <a:xfrm>
            <a:off x="0" y="635616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318" name="CustomShape 24"/>
          <p:cNvSpPr/>
          <p:nvPr/>
        </p:nvSpPr>
        <p:spPr>
          <a:xfrm>
            <a:off x="235908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19" name="CustomShape 25"/>
          <p:cNvSpPr/>
          <p:nvPr/>
        </p:nvSpPr>
        <p:spPr>
          <a:xfrm>
            <a:off x="128376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20" name="CustomShape 26"/>
          <p:cNvSpPr/>
          <p:nvPr/>
        </p:nvSpPr>
        <p:spPr>
          <a:xfrm>
            <a:off x="59004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321" name="CustomShape 27"/>
          <p:cNvSpPr/>
          <p:nvPr/>
        </p:nvSpPr>
        <p:spPr>
          <a:xfrm>
            <a:off x="315900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22" name="CustomShape 28"/>
          <p:cNvSpPr/>
          <p:nvPr/>
        </p:nvSpPr>
        <p:spPr>
          <a:xfrm>
            <a:off x="276408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23" name="CustomShape 29"/>
          <p:cNvSpPr/>
          <p:nvPr/>
        </p:nvSpPr>
        <p:spPr>
          <a:xfrm>
            <a:off x="158472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324" name="CustomShape 30"/>
          <p:cNvSpPr/>
          <p:nvPr/>
        </p:nvSpPr>
        <p:spPr>
          <a:xfrm>
            <a:off x="3468960" y="635148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325" name="CustomShape 31"/>
          <p:cNvSpPr/>
          <p:nvPr/>
        </p:nvSpPr>
        <p:spPr>
          <a:xfrm>
            <a:off x="44139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26" name="CustomShape 32"/>
          <p:cNvSpPr/>
          <p:nvPr/>
        </p:nvSpPr>
        <p:spPr>
          <a:xfrm>
            <a:off x="60465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27" name="CustomShape 33"/>
          <p:cNvSpPr/>
          <p:nvPr/>
        </p:nvSpPr>
        <p:spPr>
          <a:xfrm>
            <a:off x="5393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28" name="CustomShape 34"/>
          <p:cNvSpPr/>
          <p:nvPr/>
        </p:nvSpPr>
        <p:spPr>
          <a:xfrm>
            <a:off x="48898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29" name="CustomShape 35"/>
          <p:cNvSpPr/>
          <p:nvPr/>
        </p:nvSpPr>
        <p:spPr>
          <a:xfrm>
            <a:off x="58068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30" name="CustomShape 36"/>
          <p:cNvSpPr/>
          <p:nvPr/>
        </p:nvSpPr>
        <p:spPr>
          <a:xfrm>
            <a:off x="47311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31" name="CustomShape 37"/>
          <p:cNvSpPr/>
          <p:nvPr/>
        </p:nvSpPr>
        <p:spPr>
          <a:xfrm>
            <a:off x="403740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332" name="CustomShape 38"/>
          <p:cNvSpPr/>
          <p:nvPr/>
        </p:nvSpPr>
        <p:spPr>
          <a:xfrm>
            <a:off x="6221520" y="635940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333" name="CustomShape 39"/>
          <p:cNvSpPr/>
          <p:nvPr/>
        </p:nvSpPr>
        <p:spPr>
          <a:xfrm>
            <a:off x="503208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334" name="" descr=""/>
          <p:cNvPicPr/>
          <p:nvPr/>
        </p:nvPicPr>
        <p:blipFill>
          <a:blip r:embed="rId5"/>
          <a:stretch/>
        </p:blipFill>
        <p:spPr>
          <a:xfrm>
            <a:off x="7132320" y="3017520"/>
            <a:ext cx="1872360" cy="2805840"/>
          </a:xfrm>
          <a:prstGeom prst="rect">
            <a:avLst/>
          </a:prstGeom>
          <a:ln>
            <a:noFill/>
          </a:ln>
        </p:spPr>
      </p:pic>
      <p:pic>
        <p:nvPicPr>
          <p:cNvPr id="2335" name="" descr=""/>
          <p:cNvPicPr/>
          <p:nvPr/>
        </p:nvPicPr>
        <p:blipFill>
          <a:blip r:embed="rId6"/>
          <a:stretch/>
        </p:blipFill>
        <p:spPr>
          <a:xfrm>
            <a:off x="1874880" y="2730240"/>
            <a:ext cx="4339440" cy="3444480"/>
          </a:xfrm>
          <a:prstGeom prst="rect">
            <a:avLst/>
          </a:prstGeom>
          <a:ln>
            <a:noFill/>
          </a:ln>
        </p:spPr>
      </p:pic>
    </p:spTree>
  </p:cSld>
  <p:timing>
    <p:tnLst>
      <p:par>
        <p:cTn id="165" dur="indefinite" restart="never" nodeType="tmRoot">
          <p:childTnLst>
            <p:seq>
              <p:cTn id="166" dur="indefinite" nodeType="mainSeq">
                <p:childTnLst>
                  <p:par>
                    <p:cTn id="167" fill="hold">
                      <p:stCondLst>
                        <p:cond delay="indefinite"/>
                      </p:stCondLst>
                      <p:childTnLst>
                        <p:par>
                          <p:cTn id="168" fill="hold">
                            <p:stCondLst>
                              <p:cond delay="0"/>
                            </p:stCondLst>
                            <p:childTnLst>
                              <p:par>
                                <p:cTn id="169" nodeType="clickEffect" fill="hold" presetClass="entr" presetID="1">
                                  <p:stCondLst>
                                    <p:cond delay="0"/>
                                  </p:stCondLst>
                                  <p:childTnLst>
                                    <p:set>
                                      <p:cBhvr>
                                        <p:cTn id="170" dur="1" fill="hold">
                                          <p:stCondLst>
                                            <p:cond delay="0"/>
                                          </p:stCondLst>
                                        </p:cTn>
                                        <p:tgtEl>
                                          <p:spTgt spid="233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36" name="CustomShape 1"/>
          <p:cNvSpPr/>
          <p:nvPr/>
        </p:nvSpPr>
        <p:spPr>
          <a:xfrm>
            <a:off x="352440" y="324000"/>
            <a:ext cx="3850560" cy="8420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Functions</a:t>
            </a:r>
            <a:endParaRPr b="0" lang="en-US" sz="5000" spc="-1" strike="noStrike">
              <a:latin typeface="Arial"/>
            </a:endParaRPr>
          </a:p>
        </p:txBody>
      </p:sp>
      <p:sp>
        <p:nvSpPr>
          <p:cNvPr id="2337" name="CustomShape 2"/>
          <p:cNvSpPr/>
          <p:nvPr/>
        </p:nvSpPr>
        <p:spPr>
          <a:xfrm>
            <a:off x="352440" y="1235160"/>
            <a:ext cx="2753280" cy="628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Definition </a:t>
            </a:r>
            <a:endParaRPr b="0" lang="en-US" sz="3600" spc="-1" strike="noStrike">
              <a:latin typeface="Arial"/>
            </a:endParaRPr>
          </a:p>
        </p:txBody>
      </p:sp>
      <p:sp>
        <p:nvSpPr>
          <p:cNvPr id="2338" name="CustomShape 3"/>
          <p:cNvSpPr/>
          <p:nvPr/>
        </p:nvSpPr>
        <p:spPr>
          <a:xfrm>
            <a:off x="352440" y="1931040"/>
            <a:ext cx="11433240" cy="36615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A function is defined with def keyword followed by the name of the function followed by a couple of parentheses that holds the function’s arguments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339" name="Picture 11" descr=""/>
          <p:cNvPicPr/>
          <p:nvPr/>
        </p:nvPicPr>
        <p:blipFill>
          <a:blip r:embed="rId1"/>
          <a:stretch/>
        </p:blipFill>
        <p:spPr>
          <a:xfrm>
            <a:off x="11110680" y="123840"/>
            <a:ext cx="920520" cy="971640"/>
          </a:xfrm>
          <a:prstGeom prst="rect">
            <a:avLst/>
          </a:prstGeom>
          <a:ln>
            <a:noFill/>
          </a:ln>
        </p:spPr>
      </p:pic>
      <p:sp>
        <p:nvSpPr>
          <p:cNvPr id="2340" name="CustomShape 4"/>
          <p:cNvSpPr/>
          <p:nvPr/>
        </p:nvSpPr>
        <p:spPr>
          <a:xfrm>
            <a:off x="650268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41" name="CustomShape 5"/>
          <p:cNvSpPr/>
          <p:nvPr/>
        </p:nvSpPr>
        <p:spPr>
          <a:xfrm>
            <a:off x="3777120" y="624240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42" name="CustomShape 6"/>
          <p:cNvSpPr/>
          <p:nvPr/>
        </p:nvSpPr>
        <p:spPr>
          <a:xfrm>
            <a:off x="69483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43" name="CustomShape 7"/>
          <p:cNvSpPr/>
          <p:nvPr/>
        </p:nvSpPr>
        <p:spPr>
          <a:xfrm>
            <a:off x="85809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44" name="CustomShape 8"/>
          <p:cNvSpPr/>
          <p:nvPr/>
        </p:nvSpPr>
        <p:spPr>
          <a:xfrm>
            <a:off x="79275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45" name="CustomShape 9"/>
          <p:cNvSpPr/>
          <p:nvPr/>
        </p:nvSpPr>
        <p:spPr>
          <a:xfrm>
            <a:off x="74242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46" name="CustomShape 10"/>
          <p:cNvSpPr/>
          <p:nvPr/>
        </p:nvSpPr>
        <p:spPr>
          <a:xfrm>
            <a:off x="83412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47" name="CustomShape 11"/>
          <p:cNvSpPr/>
          <p:nvPr/>
        </p:nvSpPr>
        <p:spPr>
          <a:xfrm>
            <a:off x="72655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48" name="CustomShape 12"/>
          <p:cNvSpPr/>
          <p:nvPr/>
        </p:nvSpPr>
        <p:spPr>
          <a:xfrm>
            <a:off x="657216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49" name="CustomShape 13"/>
          <p:cNvSpPr/>
          <p:nvPr/>
        </p:nvSpPr>
        <p:spPr>
          <a:xfrm>
            <a:off x="914112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50" name="CustomShape 14"/>
          <p:cNvSpPr/>
          <p:nvPr/>
        </p:nvSpPr>
        <p:spPr>
          <a:xfrm>
            <a:off x="874620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51" name="CustomShape 15"/>
          <p:cNvSpPr/>
          <p:nvPr/>
        </p:nvSpPr>
        <p:spPr>
          <a:xfrm>
            <a:off x="756684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52" name="CustomShape 16"/>
          <p:cNvSpPr/>
          <p:nvPr/>
        </p:nvSpPr>
        <p:spPr>
          <a:xfrm>
            <a:off x="9368280" y="6356160"/>
            <a:ext cx="2802600" cy="4881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353" name="Picture 12" descr=""/>
          <p:cNvPicPr/>
          <p:nvPr/>
        </p:nvPicPr>
        <p:blipFill>
          <a:blip r:embed="rId2"/>
          <a:srcRect l="0" t="0" r="34539" b="73477"/>
          <a:stretch/>
        </p:blipFill>
        <p:spPr>
          <a:xfrm>
            <a:off x="7938000" y="6074280"/>
            <a:ext cx="4235040" cy="770040"/>
          </a:xfrm>
          <a:prstGeom prst="rect">
            <a:avLst/>
          </a:prstGeom>
          <a:ln>
            <a:noFill/>
          </a:ln>
          <a:effectLst>
            <a:outerShdw algn="tl" blurRad="50800" dir="2700000" dist="38100" rotWithShape="0">
              <a:srgbClr val="000000">
                <a:alpha val="40000"/>
              </a:srgbClr>
            </a:outerShdw>
          </a:effectLst>
        </p:spPr>
      </p:pic>
      <p:pic>
        <p:nvPicPr>
          <p:cNvPr id="2354" name="Picture 13" descr=""/>
          <p:cNvPicPr/>
          <p:nvPr/>
        </p:nvPicPr>
        <p:blipFill>
          <a:blip r:embed="rId3"/>
          <a:srcRect l="0" t="0" r="34539" b="73472"/>
          <a:stretch/>
        </p:blipFill>
        <p:spPr>
          <a:xfrm>
            <a:off x="7146360" y="5930640"/>
            <a:ext cx="5035320" cy="916920"/>
          </a:xfrm>
          <a:prstGeom prst="rect">
            <a:avLst/>
          </a:prstGeom>
          <a:ln>
            <a:noFill/>
          </a:ln>
          <a:effectLst>
            <a:outerShdw algn="tl" blurRad="50800" dir="2700000" dist="38100" rotWithShape="0">
              <a:srgbClr val="000000">
                <a:alpha val="40000"/>
              </a:srgbClr>
            </a:outerShdw>
          </a:effectLst>
        </p:spPr>
      </p:pic>
      <p:sp>
        <p:nvSpPr>
          <p:cNvPr id="2355" name="CustomShape 17"/>
          <p:cNvSpPr/>
          <p:nvPr/>
        </p:nvSpPr>
        <p:spPr>
          <a:xfrm>
            <a:off x="10061640" y="6480720"/>
            <a:ext cx="2109240" cy="3546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356" name="Picture 14" descr=""/>
          <p:cNvPicPr/>
          <p:nvPr/>
        </p:nvPicPr>
        <p:blipFill>
          <a:blip r:embed="rId4"/>
          <a:srcRect l="0" t="0" r="34539" b="73474"/>
          <a:stretch/>
        </p:blipFill>
        <p:spPr>
          <a:xfrm>
            <a:off x="8629560" y="6203160"/>
            <a:ext cx="3552120" cy="644400"/>
          </a:xfrm>
          <a:prstGeom prst="rect">
            <a:avLst/>
          </a:prstGeom>
          <a:ln>
            <a:noFill/>
          </a:ln>
          <a:effectLst>
            <a:outerShdw algn="tl" blurRad="50800" dir="2700000" dist="38100" rotWithShape="0">
              <a:srgbClr val="000000">
                <a:alpha val="40000"/>
              </a:srgbClr>
            </a:outerShdw>
          </a:effectLst>
        </p:spPr>
      </p:pic>
      <p:sp>
        <p:nvSpPr>
          <p:cNvPr id="2357" name="CustomShape 18"/>
          <p:cNvSpPr/>
          <p:nvPr/>
        </p:nvSpPr>
        <p:spPr>
          <a:xfrm>
            <a:off x="96660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58" name="CustomShape 19"/>
          <p:cNvSpPr/>
          <p:nvPr/>
        </p:nvSpPr>
        <p:spPr>
          <a:xfrm>
            <a:off x="259884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59" name="CustomShape 20"/>
          <p:cNvSpPr/>
          <p:nvPr/>
        </p:nvSpPr>
        <p:spPr>
          <a:xfrm>
            <a:off x="194544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60" name="CustomShape 21"/>
          <p:cNvSpPr/>
          <p:nvPr/>
        </p:nvSpPr>
        <p:spPr>
          <a:xfrm>
            <a:off x="1442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61" name="CustomShape 22"/>
          <p:cNvSpPr/>
          <p:nvPr/>
        </p:nvSpPr>
        <p:spPr>
          <a:xfrm>
            <a:off x="309240" y="62373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62" name="CustomShape 23"/>
          <p:cNvSpPr/>
          <p:nvPr/>
        </p:nvSpPr>
        <p:spPr>
          <a:xfrm>
            <a:off x="0" y="635616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363" name="CustomShape 24"/>
          <p:cNvSpPr/>
          <p:nvPr/>
        </p:nvSpPr>
        <p:spPr>
          <a:xfrm>
            <a:off x="235908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64" name="CustomShape 25"/>
          <p:cNvSpPr/>
          <p:nvPr/>
        </p:nvSpPr>
        <p:spPr>
          <a:xfrm>
            <a:off x="128376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65" name="CustomShape 26"/>
          <p:cNvSpPr/>
          <p:nvPr/>
        </p:nvSpPr>
        <p:spPr>
          <a:xfrm>
            <a:off x="59004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366" name="CustomShape 27"/>
          <p:cNvSpPr/>
          <p:nvPr/>
        </p:nvSpPr>
        <p:spPr>
          <a:xfrm>
            <a:off x="315900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67" name="CustomShape 28"/>
          <p:cNvSpPr/>
          <p:nvPr/>
        </p:nvSpPr>
        <p:spPr>
          <a:xfrm>
            <a:off x="276408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68" name="CustomShape 29"/>
          <p:cNvSpPr/>
          <p:nvPr/>
        </p:nvSpPr>
        <p:spPr>
          <a:xfrm>
            <a:off x="158472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369" name="CustomShape 30"/>
          <p:cNvSpPr/>
          <p:nvPr/>
        </p:nvSpPr>
        <p:spPr>
          <a:xfrm>
            <a:off x="3468960" y="635148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370" name="CustomShape 31"/>
          <p:cNvSpPr/>
          <p:nvPr/>
        </p:nvSpPr>
        <p:spPr>
          <a:xfrm>
            <a:off x="44139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71" name="CustomShape 32"/>
          <p:cNvSpPr/>
          <p:nvPr/>
        </p:nvSpPr>
        <p:spPr>
          <a:xfrm>
            <a:off x="60465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72" name="CustomShape 33"/>
          <p:cNvSpPr/>
          <p:nvPr/>
        </p:nvSpPr>
        <p:spPr>
          <a:xfrm>
            <a:off x="5393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73" name="CustomShape 34"/>
          <p:cNvSpPr/>
          <p:nvPr/>
        </p:nvSpPr>
        <p:spPr>
          <a:xfrm>
            <a:off x="48898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74" name="CustomShape 35"/>
          <p:cNvSpPr/>
          <p:nvPr/>
        </p:nvSpPr>
        <p:spPr>
          <a:xfrm>
            <a:off x="58068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75" name="CustomShape 36"/>
          <p:cNvSpPr/>
          <p:nvPr/>
        </p:nvSpPr>
        <p:spPr>
          <a:xfrm>
            <a:off x="47311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76" name="CustomShape 37"/>
          <p:cNvSpPr/>
          <p:nvPr/>
        </p:nvSpPr>
        <p:spPr>
          <a:xfrm>
            <a:off x="403740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377" name="CustomShape 38"/>
          <p:cNvSpPr/>
          <p:nvPr/>
        </p:nvSpPr>
        <p:spPr>
          <a:xfrm>
            <a:off x="6221520" y="635940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378" name="CustomShape 39"/>
          <p:cNvSpPr/>
          <p:nvPr/>
        </p:nvSpPr>
        <p:spPr>
          <a:xfrm>
            <a:off x="503208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379" name="" descr=""/>
          <p:cNvPicPr/>
          <p:nvPr/>
        </p:nvPicPr>
        <p:blipFill>
          <a:blip r:embed="rId5"/>
          <a:stretch/>
        </p:blipFill>
        <p:spPr>
          <a:xfrm>
            <a:off x="1577880" y="3599280"/>
            <a:ext cx="9033120" cy="1825560"/>
          </a:xfrm>
          <a:prstGeom prst="rect">
            <a:avLst/>
          </a:prstGeom>
          <a:ln>
            <a:noFill/>
          </a:ln>
        </p:spPr>
      </p:pic>
    </p:spTree>
  </p:cSld>
  <p:timing>
    <p:tnLst>
      <p:par>
        <p:cTn id="171" dur="indefinite" restart="never" nodeType="tmRoot">
          <p:childTnLst>
            <p:seq>
              <p:cTn id="172" dur="indefinite" nodeType="mainSeq"/>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80" name="CustomShape 1"/>
          <p:cNvSpPr/>
          <p:nvPr/>
        </p:nvSpPr>
        <p:spPr>
          <a:xfrm>
            <a:off x="352440" y="324000"/>
            <a:ext cx="3850560" cy="8420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Functions</a:t>
            </a:r>
            <a:endParaRPr b="0" lang="en-US" sz="5000" spc="-1" strike="noStrike">
              <a:latin typeface="Arial"/>
            </a:endParaRPr>
          </a:p>
        </p:txBody>
      </p:sp>
      <p:sp>
        <p:nvSpPr>
          <p:cNvPr id="2381" name="CustomShape 2"/>
          <p:cNvSpPr/>
          <p:nvPr/>
        </p:nvSpPr>
        <p:spPr>
          <a:xfrm>
            <a:off x="352440" y="1235160"/>
            <a:ext cx="3027600" cy="628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Invocation  </a:t>
            </a:r>
            <a:endParaRPr b="0" lang="en-US" sz="3600" spc="-1" strike="noStrike">
              <a:latin typeface="Arial"/>
            </a:endParaRPr>
          </a:p>
        </p:txBody>
      </p:sp>
      <p:sp>
        <p:nvSpPr>
          <p:cNvPr id="2382" name="CustomShape 3"/>
          <p:cNvSpPr/>
          <p:nvPr/>
        </p:nvSpPr>
        <p:spPr>
          <a:xfrm>
            <a:off x="352440" y="1931040"/>
            <a:ext cx="11433240" cy="36615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We write the name of the function followed by a couple of parentheses holding the passed arguments or empty parentheses in case the function can take no arguments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383" name="Picture 11" descr=""/>
          <p:cNvPicPr/>
          <p:nvPr/>
        </p:nvPicPr>
        <p:blipFill>
          <a:blip r:embed="rId1"/>
          <a:stretch/>
        </p:blipFill>
        <p:spPr>
          <a:xfrm>
            <a:off x="11110680" y="123840"/>
            <a:ext cx="920520" cy="971640"/>
          </a:xfrm>
          <a:prstGeom prst="rect">
            <a:avLst/>
          </a:prstGeom>
          <a:ln>
            <a:noFill/>
          </a:ln>
        </p:spPr>
      </p:pic>
      <p:sp>
        <p:nvSpPr>
          <p:cNvPr id="2384" name="CustomShape 4"/>
          <p:cNvSpPr/>
          <p:nvPr/>
        </p:nvSpPr>
        <p:spPr>
          <a:xfrm>
            <a:off x="650268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85" name="CustomShape 5"/>
          <p:cNvSpPr/>
          <p:nvPr/>
        </p:nvSpPr>
        <p:spPr>
          <a:xfrm>
            <a:off x="3777120" y="624240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86" name="CustomShape 6"/>
          <p:cNvSpPr/>
          <p:nvPr/>
        </p:nvSpPr>
        <p:spPr>
          <a:xfrm>
            <a:off x="69483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87" name="CustomShape 7"/>
          <p:cNvSpPr/>
          <p:nvPr/>
        </p:nvSpPr>
        <p:spPr>
          <a:xfrm>
            <a:off x="85809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88" name="CustomShape 8"/>
          <p:cNvSpPr/>
          <p:nvPr/>
        </p:nvSpPr>
        <p:spPr>
          <a:xfrm>
            <a:off x="79275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89" name="CustomShape 9"/>
          <p:cNvSpPr/>
          <p:nvPr/>
        </p:nvSpPr>
        <p:spPr>
          <a:xfrm>
            <a:off x="74242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90" name="CustomShape 10"/>
          <p:cNvSpPr/>
          <p:nvPr/>
        </p:nvSpPr>
        <p:spPr>
          <a:xfrm>
            <a:off x="83412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91" name="CustomShape 11"/>
          <p:cNvSpPr/>
          <p:nvPr/>
        </p:nvSpPr>
        <p:spPr>
          <a:xfrm>
            <a:off x="72655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92" name="CustomShape 12"/>
          <p:cNvSpPr/>
          <p:nvPr/>
        </p:nvSpPr>
        <p:spPr>
          <a:xfrm>
            <a:off x="657216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93" name="CustomShape 13"/>
          <p:cNvSpPr/>
          <p:nvPr/>
        </p:nvSpPr>
        <p:spPr>
          <a:xfrm>
            <a:off x="914112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94" name="CustomShape 14"/>
          <p:cNvSpPr/>
          <p:nvPr/>
        </p:nvSpPr>
        <p:spPr>
          <a:xfrm>
            <a:off x="874620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95" name="CustomShape 15"/>
          <p:cNvSpPr/>
          <p:nvPr/>
        </p:nvSpPr>
        <p:spPr>
          <a:xfrm>
            <a:off x="756684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96" name="CustomShape 16"/>
          <p:cNvSpPr/>
          <p:nvPr/>
        </p:nvSpPr>
        <p:spPr>
          <a:xfrm>
            <a:off x="9368280" y="6356160"/>
            <a:ext cx="2802600" cy="4881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397" name="Picture 12" descr=""/>
          <p:cNvPicPr/>
          <p:nvPr/>
        </p:nvPicPr>
        <p:blipFill>
          <a:blip r:embed="rId2"/>
          <a:srcRect l="0" t="0" r="34539" b="73477"/>
          <a:stretch/>
        </p:blipFill>
        <p:spPr>
          <a:xfrm>
            <a:off x="7938000" y="6074280"/>
            <a:ext cx="4235040" cy="770040"/>
          </a:xfrm>
          <a:prstGeom prst="rect">
            <a:avLst/>
          </a:prstGeom>
          <a:ln>
            <a:noFill/>
          </a:ln>
          <a:effectLst>
            <a:outerShdw algn="tl" blurRad="50800" dir="2700000" dist="38100" rotWithShape="0">
              <a:srgbClr val="000000">
                <a:alpha val="40000"/>
              </a:srgbClr>
            </a:outerShdw>
          </a:effectLst>
        </p:spPr>
      </p:pic>
      <p:pic>
        <p:nvPicPr>
          <p:cNvPr id="2398" name="Picture 13" descr=""/>
          <p:cNvPicPr/>
          <p:nvPr/>
        </p:nvPicPr>
        <p:blipFill>
          <a:blip r:embed="rId3"/>
          <a:srcRect l="0" t="0" r="34539" b="73472"/>
          <a:stretch/>
        </p:blipFill>
        <p:spPr>
          <a:xfrm>
            <a:off x="7146360" y="5930640"/>
            <a:ext cx="5035320" cy="916920"/>
          </a:xfrm>
          <a:prstGeom prst="rect">
            <a:avLst/>
          </a:prstGeom>
          <a:ln>
            <a:noFill/>
          </a:ln>
          <a:effectLst>
            <a:outerShdw algn="tl" blurRad="50800" dir="2700000" dist="38100" rotWithShape="0">
              <a:srgbClr val="000000">
                <a:alpha val="40000"/>
              </a:srgbClr>
            </a:outerShdw>
          </a:effectLst>
        </p:spPr>
      </p:pic>
      <p:sp>
        <p:nvSpPr>
          <p:cNvPr id="2399" name="CustomShape 17"/>
          <p:cNvSpPr/>
          <p:nvPr/>
        </p:nvSpPr>
        <p:spPr>
          <a:xfrm>
            <a:off x="10061640" y="6480720"/>
            <a:ext cx="2109240" cy="3546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400" name="Picture 14" descr=""/>
          <p:cNvPicPr/>
          <p:nvPr/>
        </p:nvPicPr>
        <p:blipFill>
          <a:blip r:embed="rId4"/>
          <a:srcRect l="0" t="0" r="34539" b="73474"/>
          <a:stretch/>
        </p:blipFill>
        <p:spPr>
          <a:xfrm>
            <a:off x="8629560" y="6203160"/>
            <a:ext cx="3552120" cy="644400"/>
          </a:xfrm>
          <a:prstGeom prst="rect">
            <a:avLst/>
          </a:prstGeom>
          <a:ln>
            <a:noFill/>
          </a:ln>
          <a:effectLst>
            <a:outerShdw algn="tl" blurRad="50800" dir="2700000" dist="38100" rotWithShape="0">
              <a:srgbClr val="000000">
                <a:alpha val="40000"/>
              </a:srgbClr>
            </a:outerShdw>
          </a:effectLst>
        </p:spPr>
      </p:pic>
      <p:sp>
        <p:nvSpPr>
          <p:cNvPr id="2401" name="CustomShape 18"/>
          <p:cNvSpPr/>
          <p:nvPr/>
        </p:nvSpPr>
        <p:spPr>
          <a:xfrm>
            <a:off x="96660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02" name="CustomShape 19"/>
          <p:cNvSpPr/>
          <p:nvPr/>
        </p:nvSpPr>
        <p:spPr>
          <a:xfrm>
            <a:off x="259884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03" name="CustomShape 20"/>
          <p:cNvSpPr/>
          <p:nvPr/>
        </p:nvSpPr>
        <p:spPr>
          <a:xfrm>
            <a:off x="194544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04" name="CustomShape 21"/>
          <p:cNvSpPr/>
          <p:nvPr/>
        </p:nvSpPr>
        <p:spPr>
          <a:xfrm>
            <a:off x="1442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05" name="CustomShape 22"/>
          <p:cNvSpPr/>
          <p:nvPr/>
        </p:nvSpPr>
        <p:spPr>
          <a:xfrm>
            <a:off x="309240" y="62373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06" name="CustomShape 23"/>
          <p:cNvSpPr/>
          <p:nvPr/>
        </p:nvSpPr>
        <p:spPr>
          <a:xfrm>
            <a:off x="0" y="635616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407" name="CustomShape 24"/>
          <p:cNvSpPr/>
          <p:nvPr/>
        </p:nvSpPr>
        <p:spPr>
          <a:xfrm>
            <a:off x="235908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08" name="CustomShape 25"/>
          <p:cNvSpPr/>
          <p:nvPr/>
        </p:nvSpPr>
        <p:spPr>
          <a:xfrm>
            <a:off x="128376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09" name="CustomShape 26"/>
          <p:cNvSpPr/>
          <p:nvPr/>
        </p:nvSpPr>
        <p:spPr>
          <a:xfrm>
            <a:off x="59004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410" name="CustomShape 27"/>
          <p:cNvSpPr/>
          <p:nvPr/>
        </p:nvSpPr>
        <p:spPr>
          <a:xfrm>
            <a:off x="315900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11" name="CustomShape 28"/>
          <p:cNvSpPr/>
          <p:nvPr/>
        </p:nvSpPr>
        <p:spPr>
          <a:xfrm>
            <a:off x="276408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12" name="CustomShape 29"/>
          <p:cNvSpPr/>
          <p:nvPr/>
        </p:nvSpPr>
        <p:spPr>
          <a:xfrm>
            <a:off x="158472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413" name="CustomShape 30"/>
          <p:cNvSpPr/>
          <p:nvPr/>
        </p:nvSpPr>
        <p:spPr>
          <a:xfrm>
            <a:off x="3468960" y="635148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414" name="CustomShape 31"/>
          <p:cNvSpPr/>
          <p:nvPr/>
        </p:nvSpPr>
        <p:spPr>
          <a:xfrm>
            <a:off x="44139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15" name="CustomShape 32"/>
          <p:cNvSpPr/>
          <p:nvPr/>
        </p:nvSpPr>
        <p:spPr>
          <a:xfrm>
            <a:off x="60465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16" name="CustomShape 33"/>
          <p:cNvSpPr/>
          <p:nvPr/>
        </p:nvSpPr>
        <p:spPr>
          <a:xfrm>
            <a:off x="5393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17" name="CustomShape 34"/>
          <p:cNvSpPr/>
          <p:nvPr/>
        </p:nvSpPr>
        <p:spPr>
          <a:xfrm>
            <a:off x="48898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18" name="CustomShape 35"/>
          <p:cNvSpPr/>
          <p:nvPr/>
        </p:nvSpPr>
        <p:spPr>
          <a:xfrm>
            <a:off x="58068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19" name="CustomShape 36"/>
          <p:cNvSpPr/>
          <p:nvPr/>
        </p:nvSpPr>
        <p:spPr>
          <a:xfrm>
            <a:off x="47311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20" name="CustomShape 37"/>
          <p:cNvSpPr/>
          <p:nvPr/>
        </p:nvSpPr>
        <p:spPr>
          <a:xfrm>
            <a:off x="403740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421" name="CustomShape 38"/>
          <p:cNvSpPr/>
          <p:nvPr/>
        </p:nvSpPr>
        <p:spPr>
          <a:xfrm>
            <a:off x="6221520" y="635940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422" name="CustomShape 39"/>
          <p:cNvSpPr/>
          <p:nvPr/>
        </p:nvSpPr>
        <p:spPr>
          <a:xfrm>
            <a:off x="503208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423" name="" descr=""/>
          <p:cNvPicPr/>
          <p:nvPr/>
        </p:nvPicPr>
        <p:blipFill>
          <a:blip r:embed="rId5"/>
          <a:srcRect l="0" t="0" r="0" b="17636"/>
          <a:stretch/>
        </p:blipFill>
        <p:spPr>
          <a:xfrm>
            <a:off x="656640" y="3097800"/>
            <a:ext cx="5300280" cy="1379160"/>
          </a:xfrm>
          <a:prstGeom prst="rect">
            <a:avLst/>
          </a:prstGeom>
          <a:ln>
            <a:noFill/>
          </a:ln>
        </p:spPr>
      </p:pic>
      <p:sp>
        <p:nvSpPr>
          <p:cNvPr id="2424" name="CustomShape 40"/>
          <p:cNvSpPr/>
          <p:nvPr/>
        </p:nvSpPr>
        <p:spPr>
          <a:xfrm>
            <a:off x="6194160" y="3189960"/>
            <a:ext cx="5141160" cy="11599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Manjari Bold"/>
                <a:ea typeface="DejaVu Sans"/>
              </a:rPr>
              <a:t>But this code won’t output the return value </a:t>
            </a:r>
            <a:endParaRPr b="0" lang="en-US" sz="1800" spc="-1" strike="noStrike">
              <a:latin typeface="Arial"/>
            </a:endParaRPr>
          </a:p>
          <a:p>
            <a:pPr>
              <a:lnSpc>
                <a:spcPct val="100000"/>
              </a:lnSpc>
            </a:pPr>
            <a:r>
              <a:rPr b="0" lang="en-US" sz="1800" spc="-1" strike="noStrike">
                <a:solidFill>
                  <a:srgbClr val="ce181e"/>
                </a:solidFill>
                <a:latin typeface="Manjari Bold"/>
                <a:ea typeface="DejaVu Sans"/>
              </a:rPr>
              <a:t>because we didn’t print It, when we run python</a:t>
            </a:r>
            <a:endParaRPr b="0" lang="en-US" sz="1800" spc="-1" strike="noStrike">
              <a:latin typeface="Arial"/>
            </a:endParaRPr>
          </a:p>
          <a:p>
            <a:pPr>
              <a:lnSpc>
                <a:spcPct val="100000"/>
              </a:lnSpc>
            </a:pPr>
            <a:r>
              <a:rPr b="0" lang="en-US" sz="1800" spc="-1" strike="noStrike">
                <a:solidFill>
                  <a:srgbClr val="ce181e"/>
                </a:solidFill>
                <a:latin typeface="Manjari Bold"/>
                <a:ea typeface="DejaVu Sans"/>
              </a:rPr>
              <a:t>file any return value for each line of code is not </a:t>
            </a:r>
            <a:endParaRPr b="0" lang="en-US" sz="1800" spc="-1" strike="noStrike">
              <a:latin typeface="Arial"/>
            </a:endParaRPr>
          </a:p>
          <a:p>
            <a:pPr>
              <a:lnSpc>
                <a:spcPct val="100000"/>
              </a:lnSpc>
            </a:pPr>
            <a:r>
              <a:rPr b="0" lang="en-US" sz="1800" spc="-1" strike="noStrike">
                <a:solidFill>
                  <a:srgbClr val="ce181e"/>
                </a:solidFill>
                <a:latin typeface="Manjari Bold"/>
                <a:ea typeface="DejaVu Sans"/>
              </a:rPr>
              <a:t>outputted like in the interpreter .</a:t>
            </a:r>
            <a:endParaRPr b="0" lang="en-US" sz="1800" spc="-1" strike="noStrike">
              <a:latin typeface="Arial"/>
            </a:endParaRPr>
          </a:p>
        </p:txBody>
      </p:sp>
      <p:pic>
        <p:nvPicPr>
          <p:cNvPr id="2425" name="" descr=""/>
          <p:cNvPicPr/>
          <p:nvPr/>
        </p:nvPicPr>
        <p:blipFill>
          <a:blip r:embed="rId6"/>
          <a:srcRect l="0" t="5862" r="0" b="5766"/>
          <a:stretch/>
        </p:blipFill>
        <p:spPr>
          <a:xfrm>
            <a:off x="676080" y="4718880"/>
            <a:ext cx="5300280" cy="1368000"/>
          </a:xfrm>
          <a:prstGeom prst="rect">
            <a:avLst/>
          </a:prstGeom>
          <a:ln>
            <a:noFill/>
          </a:ln>
        </p:spPr>
      </p:pic>
      <p:sp>
        <p:nvSpPr>
          <p:cNvPr id="2426" name="CustomShape 41"/>
          <p:cNvSpPr/>
          <p:nvPr/>
        </p:nvSpPr>
        <p:spPr>
          <a:xfrm>
            <a:off x="7725960" y="5303520"/>
            <a:ext cx="1599120" cy="355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Manjari Bold"/>
                <a:ea typeface="DejaVu Sans"/>
              </a:rPr>
              <a:t>Outputs 11</a:t>
            </a:r>
            <a:endParaRPr b="0" lang="en-US" sz="1800" spc="-1" strike="noStrike">
              <a:latin typeface="Arial"/>
            </a:endParaRPr>
          </a:p>
        </p:txBody>
      </p:sp>
    </p:spTree>
  </p:cSld>
  <p:timing>
    <p:tnLst>
      <p:par>
        <p:cTn id="173" dur="indefinite" restart="never" nodeType="tmRoot">
          <p:childTnLst>
            <p:seq>
              <p:cTn id="174" dur="indefinite" nodeType="mainSeq"/>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27" name="CustomShape 1"/>
          <p:cNvSpPr/>
          <p:nvPr/>
        </p:nvSpPr>
        <p:spPr>
          <a:xfrm>
            <a:off x="352440" y="324000"/>
            <a:ext cx="3850560" cy="8420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Functions</a:t>
            </a:r>
            <a:endParaRPr b="0" lang="en-US" sz="5000" spc="-1" strike="noStrike">
              <a:latin typeface="Arial"/>
            </a:endParaRPr>
          </a:p>
        </p:txBody>
      </p:sp>
      <p:sp>
        <p:nvSpPr>
          <p:cNvPr id="2428" name="CustomShape 2"/>
          <p:cNvSpPr/>
          <p:nvPr/>
        </p:nvSpPr>
        <p:spPr>
          <a:xfrm>
            <a:off x="352440" y="1235160"/>
            <a:ext cx="4124880" cy="628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Empty function </a:t>
            </a:r>
            <a:endParaRPr b="0" lang="en-US" sz="3600" spc="-1" strike="noStrike">
              <a:latin typeface="Arial"/>
            </a:endParaRPr>
          </a:p>
        </p:txBody>
      </p:sp>
      <p:sp>
        <p:nvSpPr>
          <p:cNvPr id="2429" name="CustomShape 3"/>
          <p:cNvSpPr/>
          <p:nvPr/>
        </p:nvSpPr>
        <p:spPr>
          <a:xfrm>
            <a:off x="352440" y="1931040"/>
            <a:ext cx="11433240" cy="36615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We can’t write a function in python and just leave it empty . We use pass keyword in this case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Because such a function doesn’t return anything in this case, when we invoke it inside print() we get None, which means no value.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430" name="Picture 11" descr=""/>
          <p:cNvPicPr/>
          <p:nvPr/>
        </p:nvPicPr>
        <p:blipFill>
          <a:blip r:embed="rId1"/>
          <a:stretch/>
        </p:blipFill>
        <p:spPr>
          <a:xfrm>
            <a:off x="11110680" y="123840"/>
            <a:ext cx="920520" cy="971640"/>
          </a:xfrm>
          <a:prstGeom prst="rect">
            <a:avLst/>
          </a:prstGeom>
          <a:ln>
            <a:noFill/>
          </a:ln>
        </p:spPr>
      </p:pic>
      <p:sp>
        <p:nvSpPr>
          <p:cNvPr id="2431" name="CustomShape 4"/>
          <p:cNvSpPr/>
          <p:nvPr/>
        </p:nvSpPr>
        <p:spPr>
          <a:xfrm>
            <a:off x="650268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32" name="CustomShape 5"/>
          <p:cNvSpPr/>
          <p:nvPr/>
        </p:nvSpPr>
        <p:spPr>
          <a:xfrm>
            <a:off x="3777120" y="624240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33" name="CustomShape 6"/>
          <p:cNvSpPr/>
          <p:nvPr/>
        </p:nvSpPr>
        <p:spPr>
          <a:xfrm>
            <a:off x="69483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34" name="CustomShape 7"/>
          <p:cNvSpPr/>
          <p:nvPr/>
        </p:nvSpPr>
        <p:spPr>
          <a:xfrm>
            <a:off x="85809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35" name="CustomShape 8"/>
          <p:cNvSpPr/>
          <p:nvPr/>
        </p:nvSpPr>
        <p:spPr>
          <a:xfrm>
            <a:off x="79275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36" name="CustomShape 9"/>
          <p:cNvSpPr/>
          <p:nvPr/>
        </p:nvSpPr>
        <p:spPr>
          <a:xfrm>
            <a:off x="74242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37" name="CustomShape 10"/>
          <p:cNvSpPr/>
          <p:nvPr/>
        </p:nvSpPr>
        <p:spPr>
          <a:xfrm>
            <a:off x="83412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38" name="CustomShape 11"/>
          <p:cNvSpPr/>
          <p:nvPr/>
        </p:nvSpPr>
        <p:spPr>
          <a:xfrm>
            <a:off x="72655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39" name="CustomShape 12"/>
          <p:cNvSpPr/>
          <p:nvPr/>
        </p:nvSpPr>
        <p:spPr>
          <a:xfrm>
            <a:off x="657216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40" name="CustomShape 13"/>
          <p:cNvSpPr/>
          <p:nvPr/>
        </p:nvSpPr>
        <p:spPr>
          <a:xfrm>
            <a:off x="914112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41" name="CustomShape 14"/>
          <p:cNvSpPr/>
          <p:nvPr/>
        </p:nvSpPr>
        <p:spPr>
          <a:xfrm>
            <a:off x="874620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42" name="CustomShape 15"/>
          <p:cNvSpPr/>
          <p:nvPr/>
        </p:nvSpPr>
        <p:spPr>
          <a:xfrm>
            <a:off x="756684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43" name="CustomShape 16"/>
          <p:cNvSpPr/>
          <p:nvPr/>
        </p:nvSpPr>
        <p:spPr>
          <a:xfrm>
            <a:off x="9368280" y="6356160"/>
            <a:ext cx="2802600" cy="4881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444" name="Picture 12" descr=""/>
          <p:cNvPicPr/>
          <p:nvPr/>
        </p:nvPicPr>
        <p:blipFill>
          <a:blip r:embed="rId2"/>
          <a:srcRect l="0" t="0" r="34539" b="73477"/>
          <a:stretch/>
        </p:blipFill>
        <p:spPr>
          <a:xfrm>
            <a:off x="7938000" y="6074280"/>
            <a:ext cx="4235040" cy="770040"/>
          </a:xfrm>
          <a:prstGeom prst="rect">
            <a:avLst/>
          </a:prstGeom>
          <a:ln>
            <a:noFill/>
          </a:ln>
          <a:effectLst>
            <a:outerShdw algn="tl" blurRad="50800" dir="2700000" dist="38100" rotWithShape="0">
              <a:srgbClr val="000000">
                <a:alpha val="40000"/>
              </a:srgbClr>
            </a:outerShdw>
          </a:effectLst>
        </p:spPr>
      </p:pic>
      <p:pic>
        <p:nvPicPr>
          <p:cNvPr id="2445" name="Picture 13" descr=""/>
          <p:cNvPicPr/>
          <p:nvPr/>
        </p:nvPicPr>
        <p:blipFill>
          <a:blip r:embed="rId3"/>
          <a:srcRect l="0" t="0" r="34539" b="73472"/>
          <a:stretch/>
        </p:blipFill>
        <p:spPr>
          <a:xfrm>
            <a:off x="7146360" y="5930640"/>
            <a:ext cx="5035320" cy="916920"/>
          </a:xfrm>
          <a:prstGeom prst="rect">
            <a:avLst/>
          </a:prstGeom>
          <a:ln>
            <a:noFill/>
          </a:ln>
          <a:effectLst>
            <a:outerShdw algn="tl" blurRad="50800" dir="2700000" dist="38100" rotWithShape="0">
              <a:srgbClr val="000000">
                <a:alpha val="40000"/>
              </a:srgbClr>
            </a:outerShdw>
          </a:effectLst>
        </p:spPr>
      </p:pic>
      <p:sp>
        <p:nvSpPr>
          <p:cNvPr id="2446" name="CustomShape 17"/>
          <p:cNvSpPr/>
          <p:nvPr/>
        </p:nvSpPr>
        <p:spPr>
          <a:xfrm>
            <a:off x="10061640" y="6480720"/>
            <a:ext cx="2109240" cy="3546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447" name="Picture 14" descr=""/>
          <p:cNvPicPr/>
          <p:nvPr/>
        </p:nvPicPr>
        <p:blipFill>
          <a:blip r:embed="rId4"/>
          <a:srcRect l="0" t="0" r="34539" b="73474"/>
          <a:stretch/>
        </p:blipFill>
        <p:spPr>
          <a:xfrm>
            <a:off x="8629560" y="6203160"/>
            <a:ext cx="3552120" cy="644400"/>
          </a:xfrm>
          <a:prstGeom prst="rect">
            <a:avLst/>
          </a:prstGeom>
          <a:ln>
            <a:noFill/>
          </a:ln>
          <a:effectLst>
            <a:outerShdw algn="tl" blurRad="50800" dir="2700000" dist="38100" rotWithShape="0">
              <a:srgbClr val="000000">
                <a:alpha val="40000"/>
              </a:srgbClr>
            </a:outerShdw>
          </a:effectLst>
        </p:spPr>
      </p:pic>
      <p:sp>
        <p:nvSpPr>
          <p:cNvPr id="2448" name="CustomShape 18"/>
          <p:cNvSpPr/>
          <p:nvPr/>
        </p:nvSpPr>
        <p:spPr>
          <a:xfrm>
            <a:off x="96660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49" name="CustomShape 19"/>
          <p:cNvSpPr/>
          <p:nvPr/>
        </p:nvSpPr>
        <p:spPr>
          <a:xfrm>
            <a:off x="259884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50" name="CustomShape 20"/>
          <p:cNvSpPr/>
          <p:nvPr/>
        </p:nvSpPr>
        <p:spPr>
          <a:xfrm>
            <a:off x="194544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51" name="CustomShape 21"/>
          <p:cNvSpPr/>
          <p:nvPr/>
        </p:nvSpPr>
        <p:spPr>
          <a:xfrm>
            <a:off x="1442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52" name="CustomShape 22"/>
          <p:cNvSpPr/>
          <p:nvPr/>
        </p:nvSpPr>
        <p:spPr>
          <a:xfrm>
            <a:off x="309240" y="62373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53" name="CustomShape 23"/>
          <p:cNvSpPr/>
          <p:nvPr/>
        </p:nvSpPr>
        <p:spPr>
          <a:xfrm>
            <a:off x="0" y="635616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454" name="CustomShape 24"/>
          <p:cNvSpPr/>
          <p:nvPr/>
        </p:nvSpPr>
        <p:spPr>
          <a:xfrm>
            <a:off x="235908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55" name="CustomShape 25"/>
          <p:cNvSpPr/>
          <p:nvPr/>
        </p:nvSpPr>
        <p:spPr>
          <a:xfrm>
            <a:off x="128376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56" name="CustomShape 26"/>
          <p:cNvSpPr/>
          <p:nvPr/>
        </p:nvSpPr>
        <p:spPr>
          <a:xfrm>
            <a:off x="59004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457" name="CustomShape 27"/>
          <p:cNvSpPr/>
          <p:nvPr/>
        </p:nvSpPr>
        <p:spPr>
          <a:xfrm>
            <a:off x="315900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58" name="CustomShape 28"/>
          <p:cNvSpPr/>
          <p:nvPr/>
        </p:nvSpPr>
        <p:spPr>
          <a:xfrm>
            <a:off x="276408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59" name="CustomShape 29"/>
          <p:cNvSpPr/>
          <p:nvPr/>
        </p:nvSpPr>
        <p:spPr>
          <a:xfrm>
            <a:off x="158472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460" name="CustomShape 30"/>
          <p:cNvSpPr/>
          <p:nvPr/>
        </p:nvSpPr>
        <p:spPr>
          <a:xfrm>
            <a:off x="3468960" y="635148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461" name="CustomShape 31"/>
          <p:cNvSpPr/>
          <p:nvPr/>
        </p:nvSpPr>
        <p:spPr>
          <a:xfrm>
            <a:off x="44139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62" name="CustomShape 32"/>
          <p:cNvSpPr/>
          <p:nvPr/>
        </p:nvSpPr>
        <p:spPr>
          <a:xfrm>
            <a:off x="60465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63" name="CustomShape 33"/>
          <p:cNvSpPr/>
          <p:nvPr/>
        </p:nvSpPr>
        <p:spPr>
          <a:xfrm>
            <a:off x="5393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64" name="CustomShape 34"/>
          <p:cNvSpPr/>
          <p:nvPr/>
        </p:nvSpPr>
        <p:spPr>
          <a:xfrm>
            <a:off x="48898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65" name="CustomShape 35"/>
          <p:cNvSpPr/>
          <p:nvPr/>
        </p:nvSpPr>
        <p:spPr>
          <a:xfrm>
            <a:off x="58068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66" name="CustomShape 36"/>
          <p:cNvSpPr/>
          <p:nvPr/>
        </p:nvSpPr>
        <p:spPr>
          <a:xfrm>
            <a:off x="47311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67" name="CustomShape 37"/>
          <p:cNvSpPr/>
          <p:nvPr/>
        </p:nvSpPr>
        <p:spPr>
          <a:xfrm>
            <a:off x="403740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468" name="CustomShape 38"/>
          <p:cNvSpPr/>
          <p:nvPr/>
        </p:nvSpPr>
        <p:spPr>
          <a:xfrm>
            <a:off x="6221520" y="635940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469" name="CustomShape 39"/>
          <p:cNvSpPr/>
          <p:nvPr/>
        </p:nvSpPr>
        <p:spPr>
          <a:xfrm>
            <a:off x="503208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470" name="" descr=""/>
          <p:cNvPicPr/>
          <p:nvPr/>
        </p:nvPicPr>
        <p:blipFill>
          <a:blip r:embed="rId5"/>
          <a:stretch/>
        </p:blipFill>
        <p:spPr>
          <a:xfrm>
            <a:off x="3993480" y="3013920"/>
            <a:ext cx="4201920" cy="1829160"/>
          </a:xfrm>
          <a:prstGeom prst="rect">
            <a:avLst/>
          </a:prstGeom>
          <a:ln>
            <a:noFill/>
          </a:ln>
        </p:spPr>
      </p:pic>
    </p:spTree>
  </p:cSld>
  <p:timing>
    <p:tnLst>
      <p:par>
        <p:cTn id="175" dur="indefinite" restart="never" nodeType="tmRoot">
          <p:childTnLst>
            <p:seq>
              <p:cTn id="176" dur="indefinite" nodeType="mainSeq">
                <p:childTnLst>
                  <p:par>
                    <p:cTn id="177" fill="hold">
                      <p:stCondLst>
                        <p:cond delay="indefinite"/>
                      </p:stCondLst>
                      <p:childTnLst>
                        <p:par>
                          <p:cTn id="178" fill="hold">
                            <p:stCondLst>
                              <p:cond delay="0"/>
                            </p:stCondLst>
                            <p:childTnLst>
                              <p:par>
                                <p:cTn id="179" nodeType="clickEffect" fill="hold" presetClass="entr" presetID="1">
                                  <p:stCondLst>
                                    <p:cond delay="0"/>
                                  </p:stCondLst>
                                  <p:childTnLst>
                                    <p:set>
                                      <p:cBhvr>
                                        <p:cTn id="180" dur="1" fill="hold">
                                          <p:stCondLst>
                                            <p:cond delay="0"/>
                                          </p:stCondLst>
                                        </p:cTn>
                                        <p:tgtEl>
                                          <p:spTgt spid="2429">
                                            <p:txEl>
                                              <p:pRg st="7" end="7"/>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71" name="CustomShape 1"/>
          <p:cNvSpPr/>
          <p:nvPr/>
        </p:nvSpPr>
        <p:spPr>
          <a:xfrm>
            <a:off x="352440" y="324000"/>
            <a:ext cx="3850560" cy="8420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Functions</a:t>
            </a:r>
            <a:endParaRPr b="0" lang="en-US" sz="5000" spc="-1" strike="noStrike">
              <a:latin typeface="Arial"/>
            </a:endParaRPr>
          </a:p>
        </p:txBody>
      </p:sp>
      <p:sp>
        <p:nvSpPr>
          <p:cNvPr id="2472" name="CustomShape 2"/>
          <p:cNvSpPr/>
          <p:nvPr/>
        </p:nvSpPr>
        <p:spPr>
          <a:xfrm>
            <a:off x="352440" y="1235160"/>
            <a:ext cx="1930320" cy="628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return </a:t>
            </a:r>
            <a:endParaRPr b="0" lang="en-US" sz="3600" spc="-1" strike="noStrike">
              <a:latin typeface="Arial"/>
            </a:endParaRPr>
          </a:p>
        </p:txBody>
      </p:sp>
      <p:sp>
        <p:nvSpPr>
          <p:cNvPr id="2473" name="CustomShape 3"/>
          <p:cNvSpPr/>
          <p:nvPr/>
        </p:nvSpPr>
        <p:spPr>
          <a:xfrm>
            <a:off x="352440" y="1931040"/>
            <a:ext cx="11433240" cy="36615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return keyword is used to return a value to the caller of the function .We can use it multiple times in one function based on some sort of conditions and we can never use it at all which in this case the function would finish executing and return None, we can also explicitly return None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474" name="Picture 11" descr=""/>
          <p:cNvPicPr/>
          <p:nvPr/>
        </p:nvPicPr>
        <p:blipFill>
          <a:blip r:embed="rId1"/>
          <a:stretch/>
        </p:blipFill>
        <p:spPr>
          <a:xfrm>
            <a:off x="11110680" y="123840"/>
            <a:ext cx="920520" cy="971640"/>
          </a:xfrm>
          <a:prstGeom prst="rect">
            <a:avLst/>
          </a:prstGeom>
          <a:ln>
            <a:noFill/>
          </a:ln>
        </p:spPr>
      </p:pic>
      <p:sp>
        <p:nvSpPr>
          <p:cNvPr id="2475" name="CustomShape 4"/>
          <p:cNvSpPr/>
          <p:nvPr/>
        </p:nvSpPr>
        <p:spPr>
          <a:xfrm>
            <a:off x="650268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76" name="CustomShape 5"/>
          <p:cNvSpPr/>
          <p:nvPr/>
        </p:nvSpPr>
        <p:spPr>
          <a:xfrm>
            <a:off x="3777120" y="624240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77" name="CustomShape 6"/>
          <p:cNvSpPr/>
          <p:nvPr/>
        </p:nvSpPr>
        <p:spPr>
          <a:xfrm>
            <a:off x="69483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78" name="CustomShape 7"/>
          <p:cNvSpPr/>
          <p:nvPr/>
        </p:nvSpPr>
        <p:spPr>
          <a:xfrm>
            <a:off x="85809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79" name="CustomShape 8"/>
          <p:cNvSpPr/>
          <p:nvPr/>
        </p:nvSpPr>
        <p:spPr>
          <a:xfrm>
            <a:off x="79275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80" name="CustomShape 9"/>
          <p:cNvSpPr/>
          <p:nvPr/>
        </p:nvSpPr>
        <p:spPr>
          <a:xfrm>
            <a:off x="74242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81" name="CustomShape 10"/>
          <p:cNvSpPr/>
          <p:nvPr/>
        </p:nvSpPr>
        <p:spPr>
          <a:xfrm>
            <a:off x="83412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82" name="CustomShape 11"/>
          <p:cNvSpPr/>
          <p:nvPr/>
        </p:nvSpPr>
        <p:spPr>
          <a:xfrm>
            <a:off x="72655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83" name="CustomShape 12"/>
          <p:cNvSpPr/>
          <p:nvPr/>
        </p:nvSpPr>
        <p:spPr>
          <a:xfrm>
            <a:off x="657216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84" name="CustomShape 13"/>
          <p:cNvSpPr/>
          <p:nvPr/>
        </p:nvSpPr>
        <p:spPr>
          <a:xfrm>
            <a:off x="914112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85" name="CustomShape 14"/>
          <p:cNvSpPr/>
          <p:nvPr/>
        </p:nvSpPr>
        <p:spPr>
          <a:xfrm>
            <a:off x="874620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86" name="CustomShape 15"/>
          <p:cNvSpPr/>
          <p:nvPr/>
        </p:nvSpPr>
        <p:spPr>
          <a:xfrm>
            <a:off x="756684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87" name="CustomShape 16"/>
          <p:cNvSpPr/>
          <p:nvPr/>
        </p:nvSpPr>
        <p:spPr>
          <a:xfrm>
            <a:off x="9368280" y="6356160"/>
            <a:ext cx="2802600" cy="4881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488" name="Picture 12" descr=""/>
          <p:cNvPicPr/>
          <p:nvPr/>
        </p:nvPicPr>
        <p:blipFill>
          <a:blip r:embed="rId2"/>
          <a:srcRect l="0" t="0" r="34539" b="73477"/>
          <a:stretch/>
        </p:blipFill>
        <p:spPr>
          <a:xfrm>
            <a:off x="7938000" y="6074280"/>
            <a:ext cx="4235040" cy="770040"/>
          </a:xfrm>
          <a:prstGeom prst="rect">
            <a:avLst/>
          </a:prstGeom>
          <a:ln>
            <a:noFill/>
          </a:ln>
          <a:effectLst>
            <a:outerShdw algn="tl" blurRad="50800" dir="2700000" dist="38100" rotWithShape="0">
              <a:srgbClr val="000000">
                <a:alpha val="40000"/>
              </a:srgbClr>
            </a:outerShdw>
          </a:effectLst>
        </p:spPr>
      </p:pic>
      <p:pic>
        <p:nvPicPr>
          <p:cNvPr id="2489" name="Picture 13" descr=""/>
          <p:cNvPicPr/>
          <p:nvPr/>
        </p:nvPicPr>
        <p:blipFill>
          <a:blip r:embed="rId3"/>
          <a:srcRect l="0" t="0" r="34539" b="73472"/>
          <a:stretch/>
        </p:blipFill>
        <p:spPr>
          <a:xfrm>
            <a:off x="7146360" y="5930640"/>
            <a:ext cx="5035320" cy="916920"/>
          </a:xfrm>
          <a:prstGeom prst="rect">
            <a:avLst/>
          </a:prstGeom>
          <a:ln>
            <a:noFill/>
          </a:ln>
          <a:effectLst>
            <a:outerShdw algn="tl" blurRad="50800" dir="2700000" dist="38100" rotWithShape="0">
              <a:srgbClr val="000000">
                <a:alpha val="40000"/>
              </a:srgbClr>
            </a:outerShdw>
          </a:effectLst>
        </p:spPr>
      </p:pic>
      <p:sp>
        <p:nvSpPr>
          <p:cNvPr id="2490" name="CustomShape 17"/>
          <p:cNvSpPr/>
          <p:nvPr/>
        </p:nvSpPr>
        <p:spPr>
          <a:xfrm>
            <a:off x="10061640" y="6480720"/>
            <a:ext cx="2109240" cy="3546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491" name="Picture 14" descr=""/>
          <p:cNvPicPr/>
          <p:nvPr/>
        </p:nvPicPr>
        <p:blipFill>
          <a:blip r:embed="rId4"/>
          <a:srcRect l="0" t="0" r="34539" b="73474"/>
          <a:stretch/>
        </p:blipFill>
        <p:spPr>
          <a:xfrm>
            <a:off x="8629560" y="6203160"/>
            <a:ext cx="3552120" cy="644400"/>
          </a:xfrm>
          <a:prstGeom prst="rect">
            <a:avLst/>
          </a:prstGeom>
          <a:ln>
            <a:noFill/>
          </a:ln>
          <a:effectLst>
            <a:outerShdw algn="tl" blurRad="50800" dir="2700000" dist="38100" rotWithShape="0">
              <a:srgbClr val="000000">
                <a:alpha val="40000"/>
              </a:srgbClr>
            </a:outerShdw>
          </a:effectLst>
        </p:spPr>
      </p:pic>
      <p:sp>
        <p:nvSpPr>
          <p:cNvPr id="2492" name="CustomShape 18"/>
          <p:cNvSpPr/>
          <p:nvPr/>
        </p:nvSpPr>
        <p:spPr>
          <a:xfrm>
            <a:off x="96660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93" name="CustomShape 19"/>
          <p:cNvSpPr/>
          <p:nvPr/>
        </p:nvSpPr>
        <p:spPr>
          <a:xfrm>
            <a:off x="259884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94" name="CustomShape 20"/>
          <p:cNvSpPr/>
          <p:nvPr/>
        </p:nvSpPr>
        <p:spPr>
          <a:xfrm>
            <a:off x="194544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95" name="CustomShape 21"/>
          <p:cNvSpPr/>
          <p:nvPr/>
        </p:nvSpPr>
        <p:spPr>
          <a:xfrm>
            <a:off x="1442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96" name="CustomShape 22"/>
          <p:cNvSpPr/>
          <p:nvPr/>
        </p:nvSpPr>
        <p:spPr>
          <a:xfrm>
            <a:off x="309240" y="62373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97" name="CustomShape 23"/>
          <p:cNvSpPr/>
          <p:nvPr/>
        </p:nvSpPr>
        <p:spPr>
          <a:xfrm>
            <a:off x="0" y="635616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498" name="CustomShape 24"/>
          <p:cNvSpPr/>
          <p:nvPr/>
        </p:nvSpPr>
        <p:spPr>
          <a:xfrm>
            <a:off x="235908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99" name="CustomShape 25"/>
          <p:cNvSpPr/>
          <p:nvPr/>
        </p:nvSpPr>
        <p:spPr>
          <a:xfrm>
            <a:off x="128376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00" name="CustomShape 26"/>
          <p:cNvSpPr/>
          <p:nvPr/>
        </p:nvSpPr>
        <p:spPr>
          <a:xfrm>
            <a:off x="59004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01" name="CustomShape 27"/>
          <p:cNvSpPr/>
          <p:nvPr/>
        </p:nvSpPr>
        <p:spPr>
          <a:xfrm>
            <a:off x="315900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02" name="CustomShape 28"/>
          <p:cNvSpPr/>
          <p:nvPr/>
        </p:nvSpPr>
        <p:spPr>
          <a:xfrm>
            <a:off x="276408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03" name="CustomShape 29"/>
          <p:cNvSpPr/>
          <p:nvPr/>
        </p:nvSpPr>
        <p:spPr>
          <a:xfrm>
            <a:off x="158472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04" name="CustomShape 30"/>
          <p:cNvSpPr/>
          <p:nvPr/>
        </p:nvSpPr>
        <p:spPr>
          <a:xfrm>
            <a:off x="3468960" y="635148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505" name="CustomShape 31"/>
          <p:cNvSpPr/>
          <p:nvPr/>
        </p:nvSpPr>
        <p:spPr>
          <a:xfrm>
            <a:off x="44139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06" name="CustomShape 32"/>
          <p:cNvSpPr/>
          <p:nvPr/>
        </p:nvSpPr>
        <p:spPr>
          <a:xfrm>
            <a:off x="60465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07" name="CustomShape 33"/>
          <p:cNvSpPr/>
          <p:nvPr/>
        </p:nvSpPr>
        <p:spPr>
          <a:xfrm>
            <a:off x="5393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08" name="CustomShape 34"/>
          <p:cNvSpPr/>
          <p:nvPr/>
        </p:nvSpPr>
        <p:spPr>
          <a:xfrm>
            <a:off x="48898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09" name="CustomShape 35"/>
          <p:cNvSpPr/>
          <p:nvPr/>
        </p:nvSpPr>
        <p:spPr>
          <a:xfrm>
            <a:off x="58068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10" name="CustomShape 36"/>
          <p:cNvSpPr/>
          <p:nvPr/>
        </p:nvSpPr>
        <p:spPr>
          <a:xfrm>
            <a:off x="47311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11" name="CustomShape 37"/>
          <p:cNvSpPr/>
          <p:nvPr/>
        </p:nvSpPr>
        <p:spPr>
          <a:xfrm>
            <a:off x="403740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12" name="CustomShape 38"/>
          <p:cNvSpPr/>
          <p:nvPr/>
        </p:nvSpPr>
        <p:spPr>
          <a:xfrm>
            <a:off x="6221520" y="635940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13" name="CustomShape 39"/>
          <p:cNvSpPr/>
          <p:nvPr/>
        </p:nvSpPr>
        <p:spPr>
          <a:xfrm>
            <a:off x="503208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514" name="" descr=""/>
          <p:cNvPicPr/>
          <p:nvPr/>
        </p:nvPicPr>
        <p:blipFill>
          <a:blip r:embed="rId5"/>
          <a:stretch/>
        </p:blipFill>
        <p:spPr>
          <a:xfrm>
            <a:off x="3863160" y="3411000"/>
            <a:ext cx="4462200" cy="2615760"/>
          </a:xfrm>
          <a:prstGeom prst="rect">
            <a:avLst/>
          </a:prstGeom>
          <a:ln>
            <a:noFill/>
          </a:ln>
        </p:spPr>
      </p:pic>
      <p:sp>
        <p:nvSpPr>
          <p:cNvPr id="2515" name="CustomShape 40"/>
          <p:cNvSpPr/>
          <p:nvPr/>
        </p:nvSpPr>
        <p:spPr>
          <a:xfrm>
            <a:off x="8503920" y="4297680"/>
            <a:ext cx="3565440" cy="6260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Manjari Bold"/>
                <a:ea typeface="DejaVu Sans"/>
              </a:rPr>
              <a:t>None doesn’t output in the</a:t>
            </a:r>
            <a:endParaRPr b="0" lang="en-US" sz="1800" spc="-1" strike="noStrike">
              <a:latin typeface="Arial"/>
            </a:endParaRPr>
          </a:p>
          <a:p>
            <a:pPr>
              <a:lnSpc>
                <a:spcPct val="100000"/>
              </a:lnSpc>
            </a:pPr>
            <a:r>
              <a:rPr b="0" lang="en-US" sz="1800" spc="-1" strike="noStrike">
                <a:solidFill>
                  <a:srgbClr val="ce181e"/>
                </a:solidFill>
                <a:latin typeface="Manjari Bold"/>
                <a:ea typeface="DejaVu Sans"/>
              </a:rPr>
              <a:t>interpreter unless it’s printed .</a:t>
            </a:r>
            <a:endParaRPr b="0" lang="en-US" sz="1800" spc="-1" strike="noStrike">
              <a:latin typeface="Arial"/>
            </a:endParaRPr>
          </a:p>
        </p:txBody>
      </p:sp>
    </p:spTree>
  </p:cSld>
  <p:timing>
    <p:tnLst>
      <p:par>
        <p:cTn id="181" dur="indefinite" restart="never" nodeType="tmRoot">
          <p:childTnLst>
            <p:seq>
              <p:cTn id="182" dur="indefinite" nodeType="mainSeq"/>
              <p:prevCondLst>
                <p:cond delay="0" evt="onPrev">
                  <p:tgtEl>
                    <p:sldTgt/>
                  </p:tgtEl>
                </p:cond>
              </p:prevCondLst>
              <p:nextCondLst>
                <p:cond delay="0"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16" name="CustomShape 1"/>
          <p:cNvSpPr/>
          <p:nvPr/>
        </p:nvSpPr>
        <p:spPr>
          <a:xfrm>
            <a:off x="352440" y="324000"/>
            <a:ext cx="3850560" cy="8420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Functions</a:t>
            </a:r>
            <a:endParaRPr b="0" lang="en-US" sz="5000" spc="-1" strike="noStrike">
              <a:latin typeface="Arial"/>
            </a:endParaRPr>
          </a:p>
        </p:txBody>
      </p:sp>
      <p:sp>
        <p:nvSpPr>
          <p:cNvPr id="2517" name="CustomShape 2"/>
          <p:cNvSpPr/>
          <p:nvPr/>
        </p:nvSpPr>
        <p:spPr>
          <a:xfrm>
            <a:off x="352440" y="1235160"/>
            <a:ext cx="5039280" cy="628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Default arguments</a:t>
            </a:r>
            <a:endParaRPr b="0" lang="en-US" sz="3600" spc="-1" strike="noStrike">
              <a:latin typeface="Arial"/>
            </a:endParaRPr>
          </a:p>
        </p:txBody>
      </p:sp>
      <p:sp>
        <p:nvSpPr>
          <p:cNvPr id="2518" name="CustomShape 3"/>
          <p:cNvSpPr/>
          <p:nvPr/>
        </p:nvSpPr>
        <p:spPr>
          <a:xfrm>
            <a:off x="352440" y="1931040"/>
            <a:ext cx="11433240" cy="36615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An argument can have a default value to be used in case no value was passed for its parameter to the function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The code above outputs “K-Vector”, the first parameter has a passed argument but the second parameter doesn’t have an argument so it uses its default argument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519" name="Picture 11" descr=""/>
          <p:cNvPicPr/>
          <p:nvPr/>
        </p:nvPicPr>
        <p:blipFill>
          <a:blip r:embed="rId1"/>
          <a:stretch/>
        </p:blipFill>
        <p:spPr>
          <a:xfrm>
            <a:off x="11110680" y="123840"/>
            <a:ext cx="920520" cy="971640"/>
          </a:xfrm>
          <a:prstGeom prst="rect">
            <a:avLst/>
          </a:prstGeom>
          <a:ln>
            <a:noFill/>
          </a:ln>
        </p:spPr>
      </p:pic>
      <p:sp>
        <p:nvSpPr>
          <p:cNvPr id="2520" name="CustomShape 4"/>
          <p:cNvSpPr/>
          <p:nvPr/>
        </p:nvSpPr>
        <p:spPr>
          <a:xfrm>
            <a:off x="650268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21" name="CustomShape 5"/>
          <p:cNvSpPr/>
          <p:nvPr/>
        </p:nvSpPr>
        <p:spPr>
          <a:xfrm>
            <a:off x="3777120" y="624240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22" name="CustomShape 6"/>
          <p:cNvSpPr/>
          <p:nvPr/>
        </p:nvSpPr>
        <p:spPr>
          <a:xfrm>
            <a:off x="69483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23" name="CustomShape 7"/>
          <p:cNvSpPr/>
          <p:nvPr/>
        </p:nvSpPr>
        <p:spPr>
          <a:xfrm>
            <a:off x="85809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24" name="CustomShape 8"/>
          <p:cNvSpPr/>
          <p:nvPr/>
        </p:nvSpPr>
        <p:spPr>
          <a:xfrm>
            <a:off x="79275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25" name="CustomShape 9"/>
          <p:cNvSpPr/>
          <p:nvPr/>
        </p:nvSpPr>
        <p:spPr>
          <a:xfrm>
            <a:off x="74242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26" name="CustomShape 10"/>
          <p:cNvSpPr/>
          <p:nvPr/>
        </p:nvSpPr>
        <p:spPr>
          <a:xfrm>
            <a:off x="83412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27" name="CustomShape 11"/>
          <p:cNvSpPr/>
          <p:nvPr/>
        </p:nvSpPr>
        <p:spPr>
          <a:xfrm>
            <a:off x="72655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28" name="CustomShape 12"/>
          <p:cNvSpPr/>
          <p:nvPr/>
        </p:nvSpPr>
        <p:spPr>
          <a:xfrm>
            <a:off x="657216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29" name="CustomShape 13"/>
          <p:cNvSpPr/>
          <p:nvPr/>
        </p:nvSpPr>
        <p:spPr>
          <a:xfrm>
            <a:off x="914112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30" name="CustomShape 14"/>
          <p:cNvSpPr/>
          <p:nvPr/>
        </p:nvSpPr>
        <p:spPr>
          <a:xfrm>
            <a:off x="874620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31" name="CustomShape 15"/>
          <p:cNvSpPr/>
          <p:nvPr/>
        </p:nvSpPr>
        <p:spPr>
          <a:xfrm>
            <a:off x="756684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32" name="CustomShape 16"/>
          <p:cNvSpPr/>
          <p:nvPr/>
        </p:nvSpPr>
        <p:spPr>
          <a:xfrm>
            <a:off x="9368280" y="6356160"/>
            <a:ext cx="2802600" cy="4881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533" name="Picture 12" descr=""/>
          <p:cNvPicPr/>
          <p:nvPr/>
        </p:nvPicPr>
        <p:blipFill>
          <a:blip r:embed="rId2"/>
          <a:srcRect l="0" t="0" r="34539" b="73477"/>
          <a:stretch/>
        </p:blipFill>
        <p:spPr>
          <a:xfrm>
            <a:off x="7938000" y="6074280"/>
            <a:ext cx="4235040" cy="770040"/>
          </a:xfrm>
          <a:prstGeom prst="rect">
            <a:avLst/>
          </a:prstGeom>
          <a:ln>
            <a:noFill/>
          </a:ln>
          <a:effectLst>
            <a:outerShdw algn="tl" blurRad="50800" dir="2700000" dist="38100" rotWithShape="0">
              <a:srgbClr val="000000">
                <a:alpha val="40000"/>
              </a:srgbClr>
            </a:outerShdw>
          </a:effectLst>
        </p:spPr>
      </p:pic>
      <p:pic>
        <p:nvPicPr>
          <p:cNvPr id="2534" name="Picture 13" descr=""/>
          <p:cNvPicPr/>
          <p:nvPr/>
        </p:nvPicPr>
        <p:blipFill>
          <a:blip r:embed="rId3"/>
          <a:srcRect l="0" t="0" r="34539" b="73472"/>
          <a:stretch/>
        </p:blipFill>
        <p:spPr>
          <a:xfrm>
            <a:off x="7146360" y="5930640"/>
            <a:ext cx="5035320" cy="916920"/>
          </a:xfrm>
          <a:prstGeom prst="rect">
            <a:avLst/>
          </a:prstGeom>
          <a:ln>
            <a:noFill/>
          </a:ln>
          <a:effectLst>
            <a:outerShdw algn="tl" blurRad="50800" dir="2700000" dist="38100" rotWithShape="0">
              <a:srgbClr val="000000">
                <a:alpha val="40000"/>
              </a:srgbClr>
            </a:outerShdw>
          </a:effectLst>
        </p:spPr>
      </p:pic>
      <p:sp>
        <p:nvSpPr>
          <p:cNvPr id="2535" name="CustomShape 17"/>
          <p:cNvSpPr/>
          <p:nvPr/>
        </p:nvSpPr>
        <p:spPr>
          <a:xfrm>
            <a:off x="10061640" y="6480720"/>
            <a:ext cx="2109240" cy="3546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536" name="Picture 14" descr=""/>
          <p:cNvPicPr/>
          <p:nvPr/>
        </p:nvPicPr>
        <p:blipFill>
          <a:blip r:embed="rId4"/>
          <a:srcRect l="0" t="0" r="34539" b="73474"/>
          <a:stretch/>
        </p:blipFill>
        <p:spPr>
          <a:xfrm>
            <a:off x="8629560" y="6203160"/>
            <a:ext cx="3552120" cy="644400"/>
          </a:xfrm>
          <a:prstGeom prst="rect">
            <a:avLst/>
          </a:prstGeom>
          <a:ln>
            <a:noFill/>
          </a:ln>
          <a:effectLst>
            <a:outerShdw algn="tl" blurRad="50800" dir="2700000" dist="38100" rotWithShape="0">
              <a:srgbClr val="000000">
                <a:alpha val="40000"/>
              </a:srgbClr>
            </a:outerShdw>
          </a:effectLst>
        </p:spPr>
      </p:pic>
      <p:sp>
        <p:nvSpPr>
          <p:cNvPr id="2537" name="CustomShape 18"/>
          <p:cNvSpPr/>
          <p:nvPr/>
        </p:nvSpPr>
        <p:spPr>
          <a:xfrm>
            <a:off x="96660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38" name="CustomShape 19"/>
          <p:cNvSpPr/>
          <p:nvPr/>
        </p:nvSpPr>
        <p:spPr>
          <a:xfrm>
            <a:off x="259884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39" name="CustomShape 20"/>
          <p:cNvSpPr/>
          <p:nvPr/>
        </p:nvSpPr>
        <p:spPr>
          <a:xfrm>
            <a:off x="194544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40" name="CustomShape 21"/>
          <p:cNvSpPr/>
          <p:nvPr/>
        </p:nvSpPr>
        <p:spPr>
          <a:xfrm>
            <a:off x="1442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41" name="CustomShape 22"/>
          <p:cNvSpPr/>
          <p:nvPr/>
        </p:nvSpPr>
        <p:spPr>
          <a:xfrm>
            <a:off x="309240" y="62373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42" name="CustomShape 23"/>
          <p:cNvSpPr/>
          <p:nvPr/>
        </p:nvSpPr>
        <p:spPr>
          <a:xfrm>
            <a:off x="0" y="635616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543" name="CustomShape 24"/>
          <p:cNvSpPr/>
          <p:nvPr/>
        </p:nvSpPr>
        <p:spPr>
          <a:xfrm>
            <a:off x="235908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44" name="CustomShape 25"/>
          <p:cNvSpPr/>
          <p:nvPr/>
        </p:nvSpPr>
        <p:spPr>
          <a:xfrm>
            <a:off x="128376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45" name="CustomShape 26"/>
          <p:cNvSpPr/>
          <p:nvPr/>
        </p:nvSpPr>
        <p:spPr>
          <a:xfrm>
            <a:off x="59004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46" name="CustomShape 27"/>
          <p:cNvSpPr/>
          <p:nvPr/>
        </p:nvSpPr>
        <p:spPr>
          <a:xfrm>
            <a:off x="315900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47" name="CustomShape 28"/>
          <p:cNvSpPr/>
          <p:nvPr/>
        </p:nvSpPr>
        <p:spPr>
          <a:xfrm>
            <a:off x="276408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48" name="CustomShape 29"/>
          <p:cNvSpPr/>
          <p:nvPr/>
        </p:nvSpPr>
        <p:spPr>
          <a:xfrm>
            <a:off x="158472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49" name="CustomShape 30"/>
          <p:cNvSpPr/>
          <p:nvPr/>
        </p:nvSpPr>
        <p:spPr>
          <a:xfrm>
            <a:off x="3468960" y="635148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550" name="CustomShape 31"/>
          <p:cNvSpPr/>
          <p:nvPr/>
        </p:nvSpPr>
        <p:spPr>
          <a:xfrm>
            <a:off x="44139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51" name="CustomShape 32"/>
          <p:cNvSpPr/>
          <p:nvPr/>
        </p:nvSpPr>
        <p:spPr>
          <a:xfrm>
            <a:off x="60465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52" name="CustomShape 33"/>
          <p:cNvSpPr/>
          <p:nvPr/>
        </p:nvSpPr>
        <p:spPr>
          <a:xfrm>
            <a:off x="5393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53" name="CustomShape 34"/>
          <p:cNvSpPr/>
          <p:nvPr/>
        </p:nvSpPr>
        <p:spPr>
          <a:xfrm>
            <a:off x="48898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54" name="CustomShape 35"/>
          <p:cNvSpPr/>
          <p:nvPr/>
        </p:nvSpPr>
        <p:spPr>
          <a:xfrm>
            <a:off x="58068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55" name="CustomShape 36"/>
          <p:cNvSpPr/>
          <p:nvPr/>
        </p:nvSpPr>
        <p:spPr>
          <a:xfrm>
            <a:off x="47311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56" name="CustomShape 37"/>
          <p:cNvSpPr/>
          <p:nvPr/>
        </p:nvSpPr>
        <p:spPr>
          <a:xfrm>
            <a:off x="403740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57" name="CustomShape 38"/>
          <p:cNvSpPr/>
          <p:nvPr/>
        </p:nvSpPr>
        <p:spPr>
          <a:xfrm>
            <a:off x="6221520" y="635940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58" name="CustomShape 39"/>
          <p:cNvSpPr/>
          <p:nvPr/>
        </p:nvSpPr>
        <p:spPr>
          <a:xfrm>
            <a:off x="503208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559" name="" descr=""/>
          <p:cNvPicPr/>
          <p:nvPr/>
        </p:nvPicPr>
        <p:blipFill>
          <a:blip r:embed="rId5"/>
          <a:stretch/>
        </p:blipFill>
        <p:spPr>
          <a:xfrm>
            <a:off x="2781000" y="3209760"/>
            <a:ext cx="6626880" cy="1630440"/>
          </a:xfrm>
          <a:prstGeom prst="rect">
            <a:avLst/>
          </a:prstGeom>
          <a:ln>
            <a:noFill/>
          </a:ln>
        </p:spPr>
      </p:pic>
    </p:spTree>
  </p:cSld>
  <p:timing>
    <p:tnLst>
      <p:par>
        <p:cTn id="183" dur="indefinite" restart="never" nodeType="tmRoot">
          <p:childTnLst>
            <p:seq>
              <p:cTn id="184" dur="indefinite" nodeType="mainSeq">
                <p:childTnLst>
                  <p:par>
                    <p:cTn id="185" fill="hold">
                      <p:stCondLst>
                        <p:cond delay="indefinite"/>
                      </p:stCondLst>
                      <p:childTnLst>
                        <p:par>
                          <p:cTn id="186" fill="hold">
                            <p:stCondLst>
                              <p:cond delay="0"/>
                            </p:stCondLst>
                            <p:childTnLst>
                              <p:par>
                                <p:cTn id="187" nodeType="clickEffect" fill="hold" presetClass="entr" presetID="1">
                                  <p:stCondLst>
                                    <p:cond delay="0"/>
                                  </p:stCondLst>
                                  <p:childTnLst>
                                    <p:set>
                                      <p:cBhvr>
                                        <p:cTn id="188" dur="1" fill="hold">
                                          <p:stCondLst>
                                            <p:cond delay="0"/>
                                          </p:stCondLst>
                                        </p:cTn>
                                        <p:tgtEl>
                                          <p:spTgt spid="2518">
                                            <p:txEl>
                                              <p:pRg st="7" end="7"/>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60" name="CustomShape 1"/>
          <p:cNvSpPr/>
          <p:nvPr/>
        </p:nvSpPr>
        <p:spPr>
          <a:xfrm>
            <a:off x="352440" y="324000"/>
            <a:ext cx="3850560" cy="8420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Functions</a:t>
            </a:r>
            <a:endParaRPr b="0" lang="en-US" sz="5000" spc="-1" strike="noStrike">
              <a:latin typeface="Arial"/>
            </a:endParaRPr>
          </a:p>
        </p:txBody>
      </p:sp>
      <p:sp>
        <p:nvSpPr>
          <p:cNvPr id="2561" name="CustomShape 2"/>
          <p:cNvSpPr/>
          <p:nvPr/>
        </p:nvSpPr>
        <p:spPr>
          <a:xfrm>
            <a:off x="352440" y="1235160"/>
            <a:ext cx="4399200" cy="628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print() &amp; input()</a:t>
            </a:r>
            <a:endParaRPr b="0" lang="en-US" sz="3600" spc="-1" strike="noStrike">
              <a:latin typeface="Arial"/>
            </a:endParaRPr>
          </a:p>
        </p:txBody>
      </p:sp>
      <p:sp>
        <p:nvSpPr>
          <p:cNvPr id="2562" name="CustomShape 3"/>
          <p:cNvSpPr/>
          <p:nvPr/>
        </p:nvSpPr>
        <p:spPr>
          <a:xfrm>
            <a:off x="352440" y="1931040"/>
            <a:ext cx="11433240" cy="36615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print() is used to output the value it gets to the console, it behaves differently with different data types.</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input() in the other hand is used to retrieve an input from the console and it only gets the input as a string, so sometimes we need to convert it to a different data type before working with it, input also takes an argument and outputs it before asking for input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563" name="Picture 11" descr=""/>
          <p:cNvPicPr/>
          <p:nvPr/>
        </p:nvPicPr>
        <p:blipFill>
          <a:blip r:embed="rId1"/>
          <a:stretch/>
        </p:blipFill>
        <p:spPr>
          <a:xfrm>
            <a:off x="11110680" y="123840"/>
            <a:ext cx="920520" cy="971640"/>
          </a:xfrm>
          <a:prstGeom prst="rect">
            <a:avLst/>
          </a:prstGeom>
          <a:ln>
            <a:noFill/>
          </a:ln>
        </p:spPr>
      </p:pic>
      <p:sp>
        <p:nvSpPr>
          <p:cNvPr id="2564" name="CustomShape 4"/>
          <p:cNvSpPr/>
          <p:nvPr/>
        </p:nvSpPr>
        <p:spPr>
          <a:xfrm>
            <a:off x="650268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65" name="CustomShape 5"/>
          <p:cNvSpPr/>
          <p:nvPr/>
        </p:nvSpPr>
        <p:spPr>
          <a:xfrm>
            <a:off x="3777120" y="624240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66" name="CustomShape 6"/>
          <p:cNvSpPr/>
          <p:nvPr/>
        </p:nvSpPr>
        <p:spPr>
          <a:xfrm>
            <a:off x="69483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67" name="CustomShape 7"/>
          <p:cNvSpPr/>
          <p:nvPr/>
        </p:nvSpPr>
        <p:spPr>
          <a:xfrm>
            <a:off x="85809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68" name="CustomShape 8"/>
          <p:cNvSpPr/>
          <p:nvPr/>
        </p:nvSpPr>
        <p:spPr>
          <a:xfrm>
            <a:off x="79275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69" name="CustomShape 9"/>
          <p:cNvSpPr/>
          <p:nvPr/>
        </p:nvSpPr>
        <p:spPr>
          <a:xfrm>
            <a:off x="74242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70" name="CustomShape 10"/>
          <p:cNvSpPr/>
          <p:nvPr/>
        </p:nvSpPr>
        <p:spPr>
          <a:xfrm>
            <a:off x="83412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71" name="CustomShape 11"/>
          <p:cNvSpPr/>
          <p:nvPr/>
        </p:nvSpPr>
        <p:spPr>
          <a:xfrm>
            <a:off x="72655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72" name="CustomShape 12"/>
          <p:cNvSpPr/>
          <p:nvPr/>
        </p:nvSpPr>
        <p:spPr>
          <a:xfrm>
            <a:off x="657216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73" name="CustomShape 13"/>
          <p:cNvSpPr/>
          <p:nvPr/>
        </p:nvSpPr>
        <p:spPr>
          <a:xfrm>
            <a:off x="914112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74" name="CustomShape 14"/>
          <p:cNvSpPr/>
          <p:nvPr/>
        </p:nvSpPr>
        <p:spPr>
          <a:xfrm>
            <a:off x="874620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75" name="CustomShape 15"/>
          <p:cNvSpPr/>
          <p:nvPr/>
        </p:nvSpPr>
        <p:spPr>
          <a:xfrm>
            <a:off x="756684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76" name="CustomShape 16"/>
          <p:cNvSpPr/>
          <p:nvPr/>
        </p:nvSpPr>
        <p:spPr>
          <a:xfrm>
            <a:off x="9368280" y="6356160"/>
            <a:ext cx="2802600" cy="4881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577" name="Picture 12" descr=""/>
          <p:cNvPicPr/>
          <p:nvPr/>
        </p:nvPicPr>
        <p:blipFill>
          <a:blip r:embed="rId2"/>
          <a:srcRect l="0" t="0" r="34539" b="73477"/>
          <a:stretch/>
        </p:blipFill>
        <p:spPr>
          <a:xfrm>
            <a:off x="7938000" y="6074280"/>
            <a:ext cx="4235040" cy="770040"/>
          </a:xfrm>
          <a:prstGeom prst="rect">
            <a:avLst/>
          </a:prstGeom>
          <a:ln>
            <a:noFill/>
          </a:ln>
          <a:effectLst>
            <a:outerShdw algn="tl" blurRad="50800" dir="2700000" dist="38100" rotWithShape="0">
              <a:srgbClr val="000000">
                <a:alpha val="40000"/>
              </a:srgbClr>
            </a:outerShdw>
          </a:effectLst>
        </p:spPr>
      </p:pic>
      <p:pic>
        <p:nvPicPr>
          <p:cNvPr id="2578" name="Picture 13" descr=""/>
          <p:cNvPicPr/>
          <p:nvPr/>
        </p:nvPicPr>
        <p:blipFill>
          <a:blip r:embed="rId3"/>
          <a:srcRect l="0" t="0" r="34539" b="73472"/>
          <a:stretch/>
        </p:blipFill>
        <p:spPr>
          <a:xfrm>
            <a:off x="7146360" y="5930640"/>
            <a:ext cx="5035320" cy="916920"/>
          </a:xfrm>
          <a:prstGeom prst="rect">
            <a:avLst/>
          </a:prstGeom>
          <a:ln>
            <a:noFill/>
          </a:ln>
          <a:effectLst>
            <a:outerShdw algn="tl" blurRad="50800" dir="2700000" dist="38100" rotWithShape="0">
              <a:srgbClr val="000000">
                <a:alpha val="40000"/>
              </a:srgbClr>
            </a:outerShdw>
          </a:effectLst>
        </p:spPr>
      </p:pic>
      <p:sp>
        <p:nvSpPr>
          <p:cNvPr id="2579" name="CustomShape 17"/>
          <p:cNvSpPr/>
          <p:nvPr/>
        </p:nvSpPr>
        <p:spPr>
          <a:xfrm>
            <a:off x="10061640" y="6480720"/>
            <a:ext cx="2109240" cy="3546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580" name="Picture 14" descr=""/>
          <p:cNvPicPr/>
          <p:nvPr/>
        </p:nvPicPr>
        <p:blipFill>
          <a:blip r:embed="rId4"/>
          <a:srcRect l="0" t="0" r="34539" b="73474"/>
          <a:stretch/>
        </p:blipFill>
        <p:spPr>
          <a:xfrm>
            <a:off x="8629560" y="6203160"/>
            <a:ext cx="3552120" cy="644400"/>
          </a:xfrm>
          <a:prstGeom prst="rect">
            <a:avLst/>
          </a:prstGeom>
          <a:ln>
            <a:noFill/>
          </a:ln>
          <a:effectLst>
            <a:outerShdw algn="tl" blurRad="50800" dir="2700000" dist="38100" rotWithShape="0">
              <a:srgbClr val="000000">
                <a:alpha val="40000"/>
              </a:srgbClr>
            </a:outerShdw>
          </a:effectLst>
        </p:spPr>
      </p:pic>
      <p:sp>
        <p:nvSpPr>
          <p:cNvPr id="2581" name="CustomShape 18"/>
          <p:cNvSpPr/>
          <p:nvPr/>
        </p:nvSpPr>
        <p:spPr>
          <a:xfrm>
            <a:off x="96660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82" name="CustomShape 19"/>
          <p:cNvSpPr/>
          <p:nvPr/>
        </p:nvSpPr>
        <p:spPr>
          <a:xfrm>
            <a:off x="259884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83" name="CustomShape 20"/>
          <p:cNvSpPr/>
          <p:nvPr/>
        </p:nvSpPr>
        <p:spPr>
          <a:xfrm>
            <a:off x="194544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84" name="CustomShape 21"/>
          <p:cNvSpPr/>
          <p:nvPr/>
        </p:nvSpPr>
        <p:spPr>
          <a:xfrm>
            <a:off x="1442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85" name="CustomShape 22"/>
          <p:cNvSpPr/>
          <p:nvPr/>
        </p:nvSpPr>
        <p:spPr>
          <a:xfrm>
            <a:off x="309240" y="62373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86" name="CustomShape 23"/>
          <p:cNvSpPr/>
          <p:nvPr/>
        </p:nvSpPr>
        <p:spPr>
          <a:xfrm>
            <a:off x="0" y="635616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587" name="CustomShape 24"/>
          <p:cNvSpPr/>
          <p:nvPr/>
        </p:nvSpPr>
        <p:spPr>
          <a:xfrm>
            <a:off x="235908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88" name="CustomShape 25"/>
          <p:cNvSpPr/>
          <p:nvPr/>
        </p:nvSpPr>
        <p:spPr>
          <a:xfrm>
            <a:off x="128376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89" name="CustomShape 26"/>
          <p:cNvSpPr/>
          <p:nvPr/>
        </p:nvSpPr>
        <p:spPr>
          <a:xfrm>
            <a:off x="59004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90" name="CustomShape 27"/>
          <p:cNvSpPr/>
          <p:nvPr/>
        </p:nvSpPr>
        <p:spPr>
          <a:xfrm>
            <a:off x="315900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91" name="CustomShape 28"/>
          <p:cNvSpPr/>
          <p:nvPr/>
        </p:nvSpPr>
        <p:spPr>
          <a:xfrm>
            <a:off x="276408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92" name="CustomShape 29"/>
          <p:cNvSpPr/>
          <p:nvPr/>
        </p:nvSpPr>
        <p:spPr>
          <a:xfrm>
            <a:off x="158472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93" name="CustomShape 30"/>
          <p:cNvSpPr/>
          <p:nvPr/>
        </p:nvSpPr>
        <p:spPr>
          <a:xfrm>
            <a:off x="3468960" y="635148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594" name="CustomShape 31"/>
          <p:cNvSpPr/>
          <p:nvPr/>
        </p:nvSpPr>
        <p:spPr>
          <a:xfrm>
            <a:off x="44139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95" name="CustomShape 32"/>
          <p:cNvSpPr/>
          <p:nvPr/>
        </p:nvSpPr>
        <p:spPr>
          <a:xfrm>
            <a:off x="60465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96" name="CustomShape 33"/>
          <p:cNvSpPr/>
          <p:nvPr/>
        </p:nvSpPr>
        <p:spPr>
          <a:xfrm>
            <a:off x="5393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97" name="CustomShape 34"/>
          <p:cNvSpPr/>
          <p:nvPr/>
        </p:nvSpPr>
        <p:spPr>
          <a:xfrm>
            <a:off x="48898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98" name="CustomShape 35"/>
          <p:cNvSpPr/>
          <p:nvPr/>
        </p:nvSpPr>
        <p:spPr>
          <a:xfrm>
            <a:off x="58068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99" name="CustomShape 36"/>
          <p:cNvSpPr/>
          <p:nvPr/>
        </p:nvSpPr>
        <p:spPr>
          <a:xfrm>
            <a:off x="47311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00" name="CustomShape 37"/>
          <p:cNvSpPr/>
          <p:nvPr/>
        </p:nvSpPr>
        <p:spPr>
          <a:xfrm>
            <a:off x="403740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601" name="CustomShape 38"/>
          <p:cNvSpPr/>
          <p:nvPr/>
        </p:nvSpPr>
        <p:spPr>
          <a:xfrm>
            <a:off x="6221520" y="635940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602" name="CustomShape 39"/>
          <p:cNvSpPr/>
          <p:nvPr/>
        </p:nvSpPr>
        <p:spPr>
          <a:xfrm>
            <a:off x="503208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603" name="" descr=""/>
          <p:cNvPicPr/>
          <p:nvPr/>
        </p:nvPicPr>
        <p:blipFill>
          <a:blip r:embed="rId5"/>
          <a:stretch/>
        </p:blipFill>
        <p:spPr>
          <a:xfrm>
            <a:off x="3085920" y="4261680"/>
            <a:ext cx="6016680" cy="1593000"/>
          </a:xfrm>
          <a:prstGeom prst="rect">
            <a:avLst/>
          </a:prstGeom>
          <a:ln>
            <a:noFill/>
          </a:ln>
        </p:spPr>
      </p:pic>
    </p:spTree>
  </p:cSld>
  <p:timing>
    <p:tnLst>
      <p:par>
        <p:cTn id="189" dur="indefinite" restart="never" nodeType="tmRoot">
          <p:childTnLst>
            <p:seq>
              <p:cTn id="190" dur="indefinite" nodeType="mainSeq"/>
              <p:prevCondLst>
                <p:cond delay="0" evt="onPrev">
                  <p:tgtEl>
                    <p:sldTgt/>
                  </p:tgtEl>
                </p:cond>
              </p:prevCondLst>
              <p:nextCondLst>
                <p:cond delay="0"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04" name="CustomShape 1"/>
          <p:cNvSpPr/>
          <p:nvPr/>
        </p:nvSpPr>
        <p:spPr>
          <a:xfrm>
            <a:off x="352440" y="324000"/>
            <a:ext cx="3850560" cy="8420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Functions</a:t>
            </a:r>
            <a:endParaRPr b="0" lang="en-US" sz="5000" spc="-1" strike="noStrike">
              <a:latin typeface="Arial"/>
            </a:endParaRPr>
          </a:p>
        </p:txBody>
      </p:sp>
      <p:sp>
        <p:nvSpPr>
          <p:cNvPr id="2605" name="CustomShape 2"/>
          <p:cNvSpPr/>
          <p:nvPr/>
        </p:nvSpPr>
        <p:spPr>
          <a:xfrm>
            <a:off x="352440" y="1235160"/>
            <a:ext cx="8788680" cy="628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Positional and named arguments</a:t>
            </a:r>
            <a:endParaRPr b="0" lang="en-US" sz="3600" spc="-1" strike="noStrike">
              <a:latin typeface="Arial"/>
            </a:endParaRPr>
          </a:p>
        </p:txBody>
      </p:sp>
      <p:sp>
        <p:nvSpPr>
          <p:cNvPr id="2606" name="CustomShape 3"/>
          <p:cNvSpPr/>
          <p:nvPr/>
        </p:nvSpPr>
        <p:spPr>
          <a:xfrm>
            <a:off x="352440" y="1931040"/>
            <a:ext cx="11433240" cy="36615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2607" name="Picture 11" descr=""/>
          <p:cNvPicPr/>
          <p:nvPr/>
        </p:nvPicPr>
        <p:blipFill>
          <a:blip r:embed="rId1"/>
          <a:stretch/>
        </p:blipFill>
        <p:spPr>
          <a:xfrm>
            <a:off x="11110680" y="123840"/>
            <a:ext cx="920520" cy="971640"/>
          </a:xfrm>
          <a:prstGeom prst="rect">
            <a:avLst/>
          </a:prstGeom>
          <a:ln>
            <a:noFill/>
          </a:ln>
        </p:spPr>
      </p:pic>
      <p:sp>
        <p:nvSpPr>
          <p:cNvPr id="2608" name="CustomShape 4"/>
          <p:cNvSpPr/>
          <p:nvPr/>
        </p:nvSpPr>
        <p:spPr>
          <a:xfrm>
            <a:off x="650268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09" name="CustomShape 5"/>
          <p:cNvSpPr/>
          <p:nvPr/>
        </p:nvSpPr>
        <p:spPr>
          <a:xfrm>
            <a:off x="3777120" y="624240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10" name="CustomShape 6"/>
          <p:cNvSpPr/>
          <p:nvPr/>
        </p:nvSpPr>
        <p:spPr>
          <a:xfrm>
            <a:off x="69483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11" name="CustomShape 7"/>
          <p:cNvSpPr/>
          <p:nvPr/>
        </p:nvSpPr>
        <p:spPr>
          <a:xfrm>
            <a:off x="85809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12" name="CustomShape 8"/>
          <p:cNvSpPr/>
          <p:nvPr/>
        </p:nvSpPr>
        <p:spPr>
          <a:xfrm>
            <a:off x="79275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13" name="CustomShape 9"/>
          <p:cNvSpPr/>
          <p:nvPr/>
        </p:nvSpPr>
        <p:spPr>
          <a:xfrm>
            <a:off x="74242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14" name="CustomShape 10"/>
          <p:cNvSpPr/>
          <p:nvPr/>
        </p:nvSpPr>
        <p:spPr>
          <a:xfrm>
            <a:off x="83412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15" name="CustomShape 11"/>
          <p:cNvSpPr/>
          <p:nvPr/>
        </p:nvSpPr>
        <p:spPr>
          <a:xfrm>
            <a:off x="72655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16" name="CustomShape 12"/>
          <p:cNvSpPr/>
          <p:nvPr/>
        </p:nvSpPr>
        <p:spPr>
          <a:xfrm>
            <a:off x="657216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17" name="CustomShape 13"/>
          <p:cNvSpPr/>
          <p:nvPr/>
        </p:nvSpPr>
        <p:spPr>
          <a:xfrm>
            <a:off x="914112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18" name="CustomShape 14"/>
          <p:cNvSpPr/>
          <p:nvPr/>
        </p:nvSpPr>
        <p:spPr>
          <a:xfrm>
            <a:off x="874620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19" name="CustomShape 15"/>
          <p:cNvSpPr/>
          <p:nvPr/>
        </p:nvSpPr>
        <p:spPr>
          <a:xfrm>
            <a:off x="756684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20" name="CustomShape 16"/>
          <p:cNvSpPr/>
          <p:nvPr/>
        </p:nvSpPr>
        <p:spPr>
          <a:xfrm>
            <a:off x="9368280" y="6356160"/>
            <a:ext cx="2802600" cy="4881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621" name="Picture 12" descr=""/>
          <p:cNvPicPr/>
          <p:nvPr/>
        </p:nvPicPr>
        <p:blipFill>
          <a:blip r:embed="rId2"/>
          <a:srcRect l="0" t="0" r="34539" b="73477"/>
          <a:stretch/>
        </p:blipFill>
        <p:spPr>
          <a:xfrm>
            <a:off x="7938000" y="6074280"/>
            <a:ext cx="4235040" cy="770040"/>
          </a:xfrm>
          <a:prstGeom prst="rect">
            <a:avLst/>
          </a:prstGeom>
          <a:ln>
            <a:noFill/>
          </a:ln>
          <a:effectLst>
            <a:outerShdw algn="tl" blurRad="50800" dir="2700000" dist="38100" rotWithShape="0">
              <a:srgbClr val="000000">
                <a:alpha val="40000"/>
              </a:srgbClr>
            </a:outerShdw>
          </a:effectLst>
        </p:spPr>
      </p:pic>
      <p:pic>
        <p:nvPicPr>
          <p:cNvPr id="2622" name="Picture 13" descr=""/>
          <p:cNvPicPr/>
          <p:nvPr/>
        </p:nvPicPr>
        <p:blipFill>
          <a:blip r:embed="rId3"/>
          <a:srcRect l="0" t="0" r="34539" b="73472"/>
          <a:stretch/>
        </p:blipFill>
        <p:spPr>
          <a:xfrm>
            <a:off x="7146360" y="5930640"/>
            <a:ext cx="5035320" cy="916920"/>
          </a:xfrm>
          <a:prstGeom prst="rect">
            <a:avLst/>
          </a:prstGeom>
          <a:ln>
            <a:noFill/>
          </a:ln>
          <a:effectLst>
            <a:outerShdw algn="tl" blurRad="50800" dir="2700000" dist="38100" rotWithShape="0">
              <a:srgbClr val="000000">
                <a:alpha val="40000"/>
              </a:srgbClr>
            </a:outerShdw>
          </a:effectLst>
        </p:spPr>
      </p:pic>
      <p:sp>
        <p:nvSpPr>
          <p:cNvPr id="2623" name="CustomShape 17"/>
          <p:cNvSpPr/>
          <p:nvPr/>
        </p:nvSpPr>
        <p:spPr>
          <a:xfrm>
            <a:off x="10061640" y="6480720"/>
            <a:ext cx="2109240" cy="3546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624" name="Picture 14" descr=""/>
          <p:cNvPicPr/>
          <p:nvPr/>
        </p:nvPicPr>
        <p:blipFill>
          <a:blip r:embed="rId4"/>
          <a:srcRect l="0" t="0" r="34539" b="73474"/>
          <a:stretch/>
        </p:blipFill>
        <p:spPr>
          <a:xfrm>
            <a:off x="8629560" y="6203160"/>
            <a:ext cx="3552120" cy="644400"/>
          </a:xfrm>
          <a:prstGeom prst="rect">
            <a:avLst/>
          </a:prstGeom>
          <a:ln>
            <a:noFill/>
          </a:ln>
          <a:effectLst>
            <a:outerShdw algn="tl" blurRad="50800" dir="2700000" dist="38100" rotWithShape="0">
              <a:srgbClr val="000000">
                <a:alpha val="40000"/>
              </a:srgbClr>
            </a:outerShdw>
          </a:effectLst>
        </p:spPr>
      </p:pic>
      <p:sp>
        <p:nvSpPr>
          <p:cNvPr id="2625" name="CustomShape 18"/>
          <p:cNvSpPr/>
          <p:nvPr/>
        </p:nvSpPr>
        <p:spPr>
          <a:xfrm>
            <a:off x="96660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26" name="CustomShape 19"/>
          <p:cNvSpPr/>
          <p:nvPr/>
        </p:nvSpPr>
        <p:spPr>
          <a:xfrm>
            <a:off x="259884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27" name="CustomShape 20"/>
          <p:cNvSpPr/>
          <p:nvPr/>
        </p:nvSpPr>
        <p:spPr>
          <a:xfrm>
            <a:off x="194544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28" name="CustomShape 21"/>
          <p:cNvSpPr/>
          <p:nvPr/>
        </p:nvSpPr>
        <p:spPr>
          <a:xfrm>
            <a:off x="1442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29" name="CustomShape 22"/>
          <p:cNvSpPr/>
          <p:nvPr/>
        </p:nvSpPr>
        <p:spPr>
          <a:xfrm>
            <a:off x="309240" y="62373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30" name="CustomShape 23"/>
          <p:cNvSpPr/>
          <p:nvPr/>
        </p:nvSpPr>
        <p:spPr>
          <a:xfrm>
            <a:off x="0" y="635616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631" name="CustomShape 24"/>
          <p:cNvSpPr/>
          <p:nvPr/>
        </p:nvSpPr>
        <p:spPr>
          <a:xfrm>
            <a:off x="235908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32" name="CustomShape 25"/>
          <p:cNvSpPr/>
          <p:nvPr/>
        </p:nvSpPr>
        <p:spPr>
          <a:xfrm>
            <a:off x="128376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33" name="CustomShape 26"/>
          <p:cNvSpPr/>
          <p:nvPr/>
        </p:nvSpPr>
        <p:spPr>
          <a:xfrm>
            <a:off x="59004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634" name="CustomShape 27"/>
          <p:cNvSpPr/>
          <p:nvPr/>
        </p:nvSpPr>
        <p:spPr>
          <a:xfrm>
            <a:off x="315900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35" name="CustomShape 28"/>
          <p:cNvSpPr/>
          <p:nvPr/>
        </p:nvSpPr>
        <p:spPr>
          <a:xfrm>
            <a:off x="276408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36" name="CustomShape 29"/>
          <p:cNvSpPr/>
          <p:nvPr/>
        </p:nvSpPr>
        <p:spPr>
          <a:xfrm>
            <a:off x="158472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637" name="CustomShape 30"/>
          <p:cNvSpPr/>
          <p:nvPr/>
        </p:nvSpPr>
        <p:spPr>
          <a:xfrm>
            <a:off x="3468960" y="635148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638" name="CustomShape 31"/>
          <p:cNvSpPr/>
          <p:nvPr/>
        </p:nvSpPr>
        <p:spPr>
          <a:xfrm>
            <a:off x="44139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39" name="CustomShape 32"/>
          <p:cNvSpPr/>
          <p:nvPr/>
        </p:nvSpPr>
        <p:spPr>
          <a:xfrm>
            <a:off x="60465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40" name="CustomShape 33"/>
          <p:cNvSpPr/>
          <p:nvPr/>
        </p:nvSpPr>
        <p:spPr>
          <a:xfrm>
            <a:off x="5393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41" name="CustomShape 34"/>
          <p:cNvSpPr/>
          <p:nvPr/>
        </p:nvSpPr>
        <p:spPr>
          <a:xfrm>
            <a:off x="48898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42" name="CustomShape 35"/>
          <p:cNvSpPr/>
          <p:nvPr/>
        </p:nvSpPr>
        <p:spPr>
          <a:xfrm>
            <a:off x="58068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43" name="CustomShape 36"/>
          <p:cNvSpPr/>
          <p:nvPr/>
        </p:nvSpPr>
        <p:spPr>
          <a:xfrm>
            <a:off x="47311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44" name="CustomShape 37"/>
          <p:cNvSpPr/>
          <p:nvPr/>
        </p:nvSpPr>
        <p:spPr>
          <a:xfrm>
            <a:off x="403740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645" name="CustomShape 38"/>
          <p:cNvSpPr/>
          <p:nvPr/>
        </p:nvSpPr>
        <p:spPr>
          <a:xfrm>
            <a:off x="6221520" y="635940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646" name="CustomShape 39"/>
          <p:cNvSpPr/>
          <p:nvPr/>
        </p:nvSpPr>
        <p:spPr>
          <a:xfrm>
            <a:off x="503208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647" name="" descr=""/>
          <p:cNvPicPr/>
          <p:nvPr/>
        </p:nvPicPr>
        <p:blipFill>
          <a:blip r:embed="rId5"/>
          <a:stretch/>
        </p:blipFill>
        <p:spPr>
          <a:xfrm>
            <a:off x="7828560" y="2526840"/>
            <a:ext cx="1278720" cy="2744640"/>
          </a:xfrm>
          <a:prstGeom prst="rect">
            <a:avLst/>
          </a:prstGeom>
          <a:ln>
            <a:noFill/>
          </a:ln>
        </p:spPr>
      </p:pic>
      <p:pic>
        <p:nvPicPr>
          <p:cNvPr id="2648" name="" descr=""/>
          <p:cNvPicPr/>
          <p:nvPr/>
        </p:nvPicPr>
        <p:blipFill>
          <a:blip r:embed="rId6"/>
          <a:stretch/>
        </p:blipFill>
        <p:spPr>
          <a:xfrm>
            <a:off x="1161000" y="2406960"/>
            <a:ext cx="5111640" cy="3016080"/>
          </a:xfrm>
          <a:prstGeom prst="rect">
            <a:avLst/>
          </a:prstGeom>
          <a:ln>
            <a:noFill/>
          </a:ln>
        </p:spPr>
      </p:pic>
    </p:spTree>
  </p:cSld>
  <p:timing>
    <p:tnLst>
      <p:par>
        <p:cTn id="191" dur="indefinite" restart="never" nodeType="tmRoot">
          <p:childTnLst>
            <p:seq>
              <p:cTn id="192"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5" name="CustomShape 1"/>
          <p:cNvSpPr/>
          <p:nvPr/>
        </p:nvSpPr>
        <p:spPr>
          <a:xfrm>
            <a:off x="352440" y="324000"/>
            <a:ext cx="4837680" cy="8420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Installation</a:t>
            </a:r>
            <a:endParaRPr b="0" lang="en-US" sz="5000" spc="-1" strike="noStrike">
              <a:latin typeface="Arial"/>
            </a:endParaRPr>
          </a:p>
        </p:txBody>
      </p:sp>
      <p:sp>
        <p:nvSpPr>
          <p:cNvPr id="256" name="CustomShape 2"/>
          <p:cNvSpPr/>
          <p:nvPr/>
        </p:nvSpPr>
        <p:spPr>
          <a:xfrm>
            <a:off x="352440" y="1235160"/>
            <a:ext cx="3936240" cy="628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Python &amp; IDLE</a:t>
            </a:r>
            <a:endParaRPr b="0" lang="en-US" sz="3600" spc="-1" strike="noStrike">
              <a:latin typeface="Arial"/>
            </a:endParaRPr>
          </a:p>
        </p:txBody>
      </p:sp>
      <p:pic>
        <p:nvPicPr>
          <p:cNvPr id="257" name="" descr=""/>
          <p:cNvPicPr/>
          <p:nvPr/>
        </p:nvPicPr>
        <p:blipFill>
          <a:blip r:embed="rId1"/>
          <a:stretch/>
        </p:blipFill>
        <p:spPr>
          <a:xfrm>
            <a:off x="7259760" y="3092040"/>
            <a:ext cx="4619520" cy="2935080"/>
          </a:xfrm>
          <a:prstGeom prst="rect">
            <a:avLst/>
          </a:prstGeom>
          <a:ln>
            <a:noFill/>
          </a:ln>
        </p:spPr>
      </p:pic>
      <p:sp>
        <p:nvSpPr>
          <p:cNvPr id="258" name="CustomShape 3"/>
          <p:cNvSpPr/>
          <p:nvPr/>
        </p:nvSpPr>
        <p:spPr>
          <a:xfrm>
            <a:off x="352440" y="1931040"/>
            <a:ext cx="11433240" cy="36615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Python can be downloaded from the official website </a:t>
            </a:r>
            <a:r>
              <a:rPr b="0" lang="en-US" sz="2200" spc="-1" strike="noStrike" u="sng">
                <a:solidFill>
                  <a:srgbClr val="0563c1"/>
                </a:solidFill>
                <a:uFillTx/>
                <a:latin typeface="Manjari Bold"/>
                <a:ea typeface="Hack"/>
                <a:hlinkClick r:id="rId2"/>
              </a:rPr>
              <a:t>www.python.org</a:t>
            </a:r>
            <a:r>
              <a:rPr b="0" lang="en-US" sz="2200" spc="-1" strike="noStrike">
                <a:solidFill>
                  <a:srgbClr val="000000"/>
                </a:solidFill>
                <a:latin typeface="Manjari Bold"/>
                <a:ea typeface="Hack"/>
              </a:rPr>
              <a:t> .It comes with        IDLE which is a simple python text editor used to type and edit python files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We will be using python 3.8.x in this workshop .</a:t>
            </a: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59" name="Picture 11" descr=""/>
          <p:cNvPicPr/>
          <p:nvPr/>
        </p:nvPicPr>
        <p:blipFill>
          <a:blip r:embed="rId3"/>
          <a:stretch/>
        </p:blipFill>
        <p:spPr>
          <a:xfrm>
            <a:off x="11110680" y="123840"/>
            <a:ext cx="920520" cy="971640"/>
          </a:xfrm>
          <a:prstGeom prst="rect">
            <a:avLst/>
          </a:prstGeom>
          <a:ln>
            <a:noFill/>
          </a:ln>
        </p:spPr>
      </p:pic>
      <p:sp>
        <p:nvSpPr>
          <p:cNvPr id="260" name="CustomShape 4"/>
          <p:cNvSpPr/>
          <p:nvPr/>
        </p:nvSpPr>
        <p:spPr>
          <a:xfrm>
            <a:off x="650268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1" name="CustomShape 5"/>
          <p:cNvSpPr/>
          <p:nvPr/>
        </p:nvSpPr>
        <p:spPr>
          <a:xfrm>
            <a:off x="3777120" y="624240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2" name="CustomShape 6"/>
          <p:cNvSpPr/>
          <p:nvPr/>
        </p:nvSpPr>
        <p:spPr>
          <a:xfrm>
            <a:off x="69483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3" name="CustomShape 7"/>
          <p:cNvSpPr/>
          <p:nvPr/>
        </p:nvSpPr>
        <p:spPr>
          <a:xfrm>
            <a:off x="85809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4" name="CustomShape 8"/>
          <p:cNvSpPr/>
          <p:nvPr/>
        </p:nvSpPr>
        <p:spPr>
          <a:xfrm>
            <a:off x="79275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5" name="CustomShape 9"/>
          <p:cNvSpPr/>
          <p:nvPr/>
        </p:nvSpPr>
        <p:spPr>
          <a:xfrm>
            <a:off x="74242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6" name="CustomShape 10"/>
          <p:cNvSpPr/>
          <p:nvPr/>
        </p:nvSpPr>
        <p:spPr>
          <a:xfrm>
            <a:off x="83412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7" name="CustomShape 11"/>
          <p:cNvSpPr/>
          <p:nvPr/>
        </p:nvSpPr>
        <p:spPr>
          <a:xfrm>
            <a:off x="72655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8" name="CustomShape 12"/>
          <p:cNvSpPr/>
          <p:nvPr/>
        </p:nvSpPr>
        <p:spPr>
          <a:xfrm>
            <a:off x="657216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9" name="CustomShape 13"/>
          <p:cNvSpPr/>
          <p:nvPr/>
        </p:nvSpPr>
        <p:spPr>
          <a:xfrm>
            <a:off x="914112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0" name="CustomShape 14"/>
          <p:cNvSpPr/>
          <p:nvPr/>
        </p:nvSpPr>
        <p:spPr>
          <a:xfrm>
            <a:off x="874620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1" name="CustomShape 15"/>
          <p:cNvSpPr/>
          <p:nvPr/>
        </p:nvSpPr>
        <p:spPr>
          <a:xfrm>
            <a:off x="756684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2" name="CustomShape 16"/>
          <p:cNvSpPr/>
          <p:nvPr/>
        </p:nvSpPr>
        <p:spPr>
          <a:xfrm>
            <a:off x="9368280" y="6356160"/>
            <a:ext cx="2802600" cy="4881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73" name="Picture 12" descr=""/>
          <p:cNvPicPr/>
          <p:nvPr/>
        </p:nvPicPr>
        <p:blipFill>
          <a:blip r:embed="rId4"/>
          <a:srcRect l="0" t="0" r="34539" b="73477"/>
          <a:stretch/>
        </p:blipFill>
        <p:spPr>
          <a:xfrm>
            <a:off x="7938000" y="6074280"/>
            <a:ext cx="4235040" cy="770040"/>
          </a:xfrm>
          <a:prstGeom prst="rect">
            <a:avLst/>
          </a:prstGeom>
          <a:ln>
            <a:noFill/>
          </a:ln>
          <a:effectLst>
            <a:outerShdw algn="tl" blurRad="50800" dir="2700000" dist="38100" rotWithShape="0">
              <a:srgbClr val="000000">
                <a:alpha val="40000"/>
              </a:srgbClr>
            </a:outerShdw>
          </a:effectLst>
        </p:spPr>
      </p:pic>
      <p:pic>
        <p:nvPicPr>
          <p:cNvPr id="274" name="Picture 13" descr=""/>
          <p:cNvPicPr/>
          <p:nvPr/>
        </p:nvPicPr>
        <p:blipFill>
          <a:blip r:embed="rId5"/>
          <a:srcRect l="0" t="0" r="34539" b="73472"/>
          <a:stretch/>
        </p:blipFill>
        <p:spPr>
          <a:xfrm>
            <a:off x="7146360" y="5930640"/>
            <a:ext cx="5035320" cy="916920"/>
          </a:xfrm>
          <a:prstGeom prst="rect">
            <a:avLst/>
          </a:prstGeom>
          <a:ln>
            <a:noFill/>
          </a:ln>
          <a:effectLst>
            <a:outerShdw algn="tl" blurRad="50800" dir="2700000" dist="38100" rotWithShape="0">
              <a:srgbClr val="000000">
                <a:alpha val="40000"/>
              </a:srgbClr>
            </a:outerShdw>
          </a:effectLst>
        </p:spPr>
      </p:pic>
      <p:sp>
        <p:nvSpPr>
          <p:cNvPr id="275" name="CustomShape 17"/>
          <p:cNvSpPr/>
          <p:nvPr/>
        </p:nvSpPr>
        <p:spPr>
          <a:xfrm>
            <a:off x="10061640" y="6480720"/>
            <a:ext cx="2109240" cy="3546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76" name="Picture 14" descr=""/>
          <p:cNvPicPr/>
          <p:nvPr/>
        </p:nvPicPr>
        <p:blipFill>
          <a:blip r:embed="rId6"/>
          <a:srcRect l="0" t="0" r="34539" b="73474"/>
          <a:stretch/>
        </p:blipFill>
        <p:spPr>
          <a:xfrm>
            <a:off x="8629560" y="6203160"/>
            <a:ext cx="3552120" cy="644400"/>
          </a:xfrm>
          <a:prstGeom prst="rect">
            <a:avLst/>
          </a:prstGeom>
          <a:ln>
            <a:noFill/>
          </a:ln>
          <a:effectLst>
            <a:outerShdw algn="tl" blurRad="50800" dir="2700000" dist="38100" rotWithShape="0">
              <a:srgbClr val="000000">
                <a:alpha val="40000"/>
              </a:srgbClr>
            </a:outerShdw>
          </a:effectLst>
        </p:spPr>
      </p:pic>
      <p:sp>
        <p:nvSpPr>
          <p:cNvPr id="277" name="CustomShape 18"/>
          <p:cNvSpPr/>
          <p:nvPr/>
        </p:nvSpPr>
        <p:spPr>
          <a:xfrm>
            <a:off x="96660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8" name="CustomShape 19"/>
          <p:cNvSpPr/>
          <p:nvPr/>
        </p:nvSpPr>
        <p:spPr>
          <a:xfrm>
            <a:off x="259884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9" name="CustomShape 20"/>
          <p:cNvSpPr/>
          <p:nvPr/>
        </p:nvSpPr>
        <p:spPr>
          <a:xfrm>
            <a:off x="194544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0" name="CustomShape 21"/>
          <p:cNvSpPr/>
          <p:nvPr/>
        </p:nvSpPr>
        <p:spPr>
          <a:xfrm>
            <a:off x="1442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1" name="CustomShape 22"/>
          <p:cNvSpPr/>
          <p:nvPr/>
        </p:nvSpPr>
        <p:spPr>
          <a:xfrm>
            <a:off x="309240" y="62373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2" name="CustomShape 23"/>
          <p:cNvSpPr/>
          <p:nvPr/>
        </p:nvSpPr>
        <p:spPr>
          <a:xfrm>
            <a:off x="0" y="635616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83" name="CustomShape 24"/>
          <p:cNvSpPr/>
          <p:nvPr/>
        </p:nvSpPr>
        <p:spPr>
          <a:xfrm>
            <a:off x="235908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4" name="CustomShape 25"/>
          <p:cNvSpPr/>
          <p:nvPr/>
        </p:nvSpPr>
        <p:spPr>
          <a:xfrm>
            <a:off x="128376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5" name="CustomShape 26"/>
          <p:cNvSpPr/>
          <p:nvPr/>
        </p:nvSpPr>
        <p:spPr>
          <a:xfrm>
            <a:off x="59004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86" name="CustomShape 27"/>
          <p:cNvSpPr/>
          <p:nvPr/>
        </p:nvSpPr>
        <p:spPr>
          <a:xfrm>
            <a:off x="315900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7" name="CustomShape 28"/>
          <p:cNvSpPr/>
          <p:nvPr/>
        </p:nvSpPr>
        <p:spPr>
          <a:xfrm>
            <a:off x="276408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8" name="CustomShape 29"/>
          <p:cNvSpPr/>
          <p:nvPr/>
        </p:nvSpPr>
        <p:spPr>
          <a:xfrm>
            <a:off x="158472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89" name="CustomShape 30"/>
          <p:cNvSpPr/>
          <p:nvPr/>
        </p:nvSpPr>
        <p:spPr>
          <a:xfrm>
            <a:off x="3468960" y="635148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90" name="CustomShape 31"/>
          <p:cNvSpPr/>
          <p:nvPr/>
        </p:nvSpPr>
        <p:spPr>
          <a:xfrm>
            <a:off x="44139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1" name="CustomShape 32"/>
          <p:cNvSpPr/>
          <p:nvPr/>
        </p:nvSpPr>
        <p:spPr>
          <a:xfrm>
            <a:off x="60465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2" name="CustomShape 33"/>
          <p:cNvSpPr/>
          <p:nvPr/>
        </p:nvSpPr>
        <p:spPr>
          <a:xfrm>
            <a:off x="5393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3" name="CustomShape 34"/>
          <p:cNvSpPr/>
          <p:nvPr/>
        </p:nvSpPr>
        <p:spPr>
          <a:xfrm>
            <a:off x="48898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4" name="CustomShape 35"/>
          <p:cNvSpPr/>
          <p:nvPr/>
        </p:nvSpPr>
        <p:spPr>
          <a:xfrm>
            <a:off x="58068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5" name="CustomShape 36"/>
          <p:cNvSpPr/>
          <p:nvPr/>
        </p:nvSpPr>
        <p:spPr>
          <a:xfrm>
            <a:off x="47311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6" name="CustomShape 37"/>
          <p:cNvSpPr/>
          <p:nvPr/>
        </p:nvSpPr>
        <p:spPr>
          <a:xfrm>
            <a:off x="403740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97" name="CustomShape 38"/>
          <p:cNvSpPr/>
          <p:nvPr/>
        </p:nvSpPr>
        <p:spPr>
          <a:xfrm>
            <a:off x="6221520" y="635940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98" name="CustomShape 39"/>
          <p:cNvSpPr/>
          <p:nvPr/>
        </p:nvSpPr>
        <p:spPr>
          <a:xfrm>
            <a:off x="503208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49" name="CustomShape 1"/>
          <p:cNvSpPr/>
          <p:nvPr/>
        </p:nvSpPr>
        <p:spPr>
          <a:xfrm>
            <a:off x="352440" y="324000"/>
            <a:ext cx="3850560" cy="8420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Functions</a:t>
            </a:r>
            <a:endParaRPr b="0" lang="en-US" sz="5000" spc="-1" strike="noStrike">
              <a:latin typeface="Arial"/>
            </a:endParaRPr>
          </a:p>
        </p:txBody>
      </p:sp>
      <p:sp>
        <p:nvSpPr>
          <p:cNvPr id="2650" name="CustomShape 2"/>
          <p:cNvSpPr/>
          <p:nvPr/>
        </p:nvSpPr>
        <p:spPr>
          <a:xfrm>
            <a:off x="352440" y="1235160"/>
            <a:ext cx="8788680" cy="628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Positional and named arguments</a:t>
            </a:r>
            <a:endParaRPr b="0" lang="en-US" sz="3600" spc="-1" strike="noStrike">
              <a:latin typeface="Arial"/>
            </a:endParaRPr>
          </a:p>
        </p:txBody>
      </p:sp>
      <p:sp>
        <p:nvSpPr>
          <p:cNvPr id="2651" name="CustomShape 3"/>
          <p:cNvSpPr/>
          <p:nvPr/>
        </p:nvSpPr>
        <p:spPr>
          <a:xfrm>
            <a:off x="352440" y="1931040"/>
            <a:ext cx="11433240" cy="36615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2652" name="Picture 11" descr=""/>
          <p:cNvPicPr/>
          <p:nvPr/>
        </p:nvPicPr>
        <p:blipFill>
          <a:blip r:embed="rId1"/>
          <a:stretch/>
        </p:blipFill>
        <p:spPr>
          <a:xfrm>
            <a:off x="11110680" y="123840"/>
            <a:ext cx="920520" cy="971640"/>
          </a:xfrm>
          <a:prstGeom prst="rect">
            <a:avLst/>
          </a:prstGeom>
          <a:ln>
            <a:noFill/>
          </a:ln>
        </p:spPr>
      </p:pic>
      <p:sp>
        <p:nvSpPr>
          <p:cNvPr id="2653" name="CustomShape 4"/>
          <p:cNvSpPr/>
          <p:nvPr/>
        </p:nvSpPr>
        <p:spPr>
          <a:xfrm>
            <a:off x="650268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54" name="CustomShape 5"/>
          <p:cNvSpPr/>
          <p:nvPr/>
        </p:nvSpPr>
        <p:spPr>
          <a:xfrm>
            <a:off x="3777120" y="624240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55" name="CustomShape 6"/>
          <p:cNvSpPr/>
          <p:nvPr/>
        </p:nvSpPr>
        <p:spPr>
          <a:xfrm>
            <a:off x="69483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56" name="CustomShape 7"/>
          <p:cNvSpPr/>
          <p:nvPr/>
        </p:nvSpPr>
        <p:spPr>
          <a:xfrm>
            <a:off x="85809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57" name="CustomShape 8"/>
          <p:cNvSpPr/>
          <p:nvPr/>
        </p:nvSpPr>
        <p:spPr>
          <a:xfrm>
            <a:off x="79275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58" name="CustomShape 9"/>
          <p:cNvSpPr/>
          <p:nvPr/>
        </p:nvSpPr>
        <p:spPr>
          <a:xfrm>
            <a:off x="74242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59" name="CustomShape 10"/>
          <p:cNvSpPr/>
          <p:nvPr/>
        </p:nvSpPr>
        <p:spPr>
          <a:xfrm>
            <a:off x="83412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60" name="CustomShape 11"/>
          <p:cNvSpPr/>
          <p:nvPr/>
        </p:nvSpPr>
        <p:spPr>
          <a:xfrm>
            <a:off x="72655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61" name="CustomShape 12"/>
          <p:cNvSpPr/>
          <p:nvPr/>
        </p:nvSpPr>
        <p:spPr>
          <a:xfrm>
            <a:off x="657216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62" name="CustomShape 13"/>
          <p:cNvSpPr/>
          <p:nvPr/>
        </p:nvSpPr>
        <p:spPr>
          <a:xfrm>
            <a:off x="914112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63" name="CustomShape 14"/>
          <p:cNvSpPr/>
          <p:nvPr/>
        </p:nvSpPr>
        <p:spPr>
          <a:xfrm>
            <a:off x="874620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64" name="CustomShape 15"/>
          <p:cNvSpPr/>
          <p:nvPr/>
        </p:nvSpPr>
        <p:spPr>
          <a:xfrm>
            <a:off x="756684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65" name="CustomShape 16"/>
          <p:cNvSpPr/>
          <p:nvPr/>
        </p:nvSpPr>
        <p:spPr>
          <a:xfrm>
            <a:off x="9368280" y="6356160"/>
            <a:ext cx="2802600" cy="4881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666" name="Picture 12" descr=""/>
          <p:cNvPicPr/>
          <p:nvPr/>
        </p:nvPicPr>
        <p:blipFill>
          <a:blip r:embed="rId2"/>
          <a:srcRect l="0" t="0" r="34539" b="73477"/>
          <a:stretch/>
        </p:blipFill>
        <p:spPr>
          <a:xfrm>
            <a:off x="7938000" y="6074280"/>
            <a:ext cx="4235040" cy="770040"/>
          </a:xfrm>
          <a:prstGeom prst="rect">
            <a:avLst/>
          </a:prstGeom>
          <a:ln>
            <a:noFill/>
          </a:ln>
          <a:effectLst>
            <a:outerShdw algn="tl" blurRad="50800" dir="2700000" dist="38100" rotWithShape="0">
              <a:srgbClr val="000000">
                <a:alpha val="40000"/>
              </a:srgbClr>
            </a:outerShdw>
          </a:effectLst>
        </p:spPr>
      </p:pic>
      <p:pic>
        <p:nvPicPr>
          <p:cNvPr id="2667" name="Picture 13" descr=""/>
          <p:cNvPicPr/>
          <p:nvPr/>
        </p:nvPicPr>
        <p:blipFill>
          <a:blip r:embed="rId3"/>
          <a:srcRect l="0" t="0" r="34539" b="73472"/>
          <a:stretch/>
        </p:blipFill>
        <p:spPr>
          <a:xfrm>
            <a:off x="7146360" y="5930640"/>
            <a:ext cx="5035320" cy="916920"/>
          </a:xfrm>
          <a:prstGeom prst="rect">
            <a:avLst/>
          </a:prstGeom>
          <a:ln>
            <a:noFill/>
          </a:ln>
          <a:effectLst>
            <a:outerShdw algn="tl" blurRad="50800" dir="2700000" dist="38100" rotWithShape="0">
              <a:srgbClr val="000000">
                <a:alpha val="40000"/>
              </a:srgbClr>
            </a:outerShdw>
          </a:effectLst>
        </p:spPr>
      </p:pic>
      <p:sp>
        <p:nvSpPr>
          <p:cNvPr id="2668" name="CustomShape 17"/>
          <p:cNvSpPr/>
          <p:nvPr/>
        </p:nvSpPr>
        <p:spPr>
          <a:xfrm>
            <a:off x="10061640" y="6480720"/>
            <a:ext cx="2109240" cy="3546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669" name="Picture 14" descr=""/>
          <p:cNvPicPr/>
          <p:nvPr/>
        </p:nvPicPr>
        <p:blipFill>
          <a:blip r:embed="rId4"/>
          <a:srcRect l="0" t="0" r="34539" b="73474"/>
          <a:stretch/>
        </p:blipFill>
        <p:spPr>
          <a:xfrm>
            <a:off x="8629560" y="6203160"/>
            <a:ext cx="3552120" cy="644400"/>
          </a:xfrm>
          <a:prstGeom prst="rect">
            <a:avLst/>
          </a:prstGeom>
          <a:ln>
            <a:noFill/>
          </a:ln>
          <a:effectLst>
            <a:outerShdw algn="tl" blurRad="50800" dir="2700000" dist="38100" rotWithShape="0">
              <a:srgbClr val="000000">
                <a:alpha val="40000"/>
              </a:srgbClr>
            </a:outerShdw>
          </a:effectLst>
        </p:spPr>
      </p:pic>
      <p:sp>
        <p:nvSpPr>
          <p:cNvPr id="2670" name="CustomShape 18"/>
          <p:cNvSpPr/>
          <p:nvPr/>
        </p:nvSpPr>
        <p:spPr>
          <a:xfrm>
            <a:off x="96660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71" name="CustomShape 19"/>
          <p:cNvSpPr/>
          <p:nvPr/>
        </p:nvSpPr>
        <p:spPr>
          <a:xfrm>
            <a:off x="259884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72" name="CustomShape 20"/>
          <p:cNvSpPr/>
          <p:nvPr/>
        </p:nvSpPr>
        <p:spPr>
          <a:xfrm>
            <a:off x="194544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73" name="CustomShape 21"/>
          <p:cNvSpPr/>
          <p:nvPr/>
        </p:nvSpPr>
        <p:spPr>
          <a:xfrm>
            <a:off x="1442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74" name="CustomShape 22"/>
          <p:cNvSpPr/>
          <p:nvPr/>
        </p:nvSpPr>
        <p:spPr>
          <a:xfrm>
            <a:off x="309240" y="62373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75" name="CustomShape 23"/>
          <p:cNvSpPr/>
          <p:nvPr/>
        </p:nvSpPr>
        <p:spPr>
          <a:xfrm>
            <a:off x="0" y="635616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676" name="CustomShape 24"/>
          <p:cNvSpPr/>
          <p:nvPr/>
        </p:nvSpPr>
        <p:spPr>
          <a:xfrm>
            <a:off x="235908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77" name="CustomShape 25"/>
          <p:cNvSpPr/>
          <p:nvPr/>
        </p:nvSpPr>
        <p:spPr>
          <a:xfrm>
            <a:off x="128376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78" name="CustomShape 26"/>
          <p:cNvSpPr/>
          <p:nvPr/>
        </p:nvSpPr>
        <p:spPr>
          <a:xfrm>
            <a:off x="59004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679" name="CustomShape 27"/>
          <p:cNvSpPr/>
          <p:nvPr/>
        </p:nvSpPr>
        <p:spPr>
          <a:xfrm>
            <a:off x="315900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80" name="CustomShape 28"/>
          <p:cNvSpPr/>
          <p:nvPr/>
        </p:nvSpPr>
        <p:spPr>
          <a:xfrm>
            <a:off x="276408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81" name="CustomShape 29"/>
          <p:cNvSpPr/>
          <p:nvPr/>
        </p:nvSpPr>
        <p:spPr>
          <a:xfrm>
            <a:off x="158472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682" name="CustomShape 30"/>
          <p:cNvSpPr/>
          <p:nvPr/>
        </p:nvSpPr>
        <p:spPr>
          <a:xfrm>
            <a:off x="3468960" y="635148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683" name="CustomShape 31"/>
          <p:cNvSpPr/>
          <p:nvPr/>
        </p:nvSpPr>
        <p:spPr>
          <a:xfrm>
            <a:off x="44139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84" name="CustomShape 32"/>
          <p:cNvSpPr/>
          <p:nvPr/>
        </p:nvSpPr>
        <p:spPr>
          <a:xfrm>
            <a:off x="60465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85" name="CustomShape 33"/>
          <p:cNvSpPr/>
          <p:nvPr/>
        </p:nvSpPr>
        <p:spPr>
          <a:xfrm>
            <a:off x="5393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86" name="CustomShape 34"/>
          <p:cNvSpPr/>
          <p:nvPr/>
        </p:nvSpPr>
        <p:spPr>
          <a:xfrm>
            <a:off x="48898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87" name="CustomShape 35"/>
          <p:cNvSpPr/>
          <p:nvPr/>
        </p:nvSpPr>
        <p:spPr>
          <a:xfrm>
            <a:off x="58068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88" name="CustomShape 36"/>
          <p:cNvSpPr/>
          <p:nvPr/>
        </p:nvSpPr>
        <p:spPr>
          <a:xfrm>
            <a:off x="47311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89" name="CustomShape 37"/>
          <p:cNvSpPr/>
          <p:nvPr/>
        </p:nvSpPr>
        <p:spPr>
          <a:xfrm>
            <a:off x="403740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690" name="CustomShape 38"/>
          <p:cNvSpPr/>
          <p:nvPr/>
        </p:nvSpPr>
        <p:spPr>
          <a:xfrm>
            <a:off x="6221520" y="635940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691" name="CustomShape 39"/>
          <p:cNvSpPr/>
          <p:nvPr/>
        </p:nvSpPr>
        <p:spPr>
          <a:xfrm>
            <a:off x="503208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692" name="" descr=""/>
          <p:cNvPicPr/>
          <p:nvPr/>
        </p:nvPicPr>
        <p:blipFill>
          <a:blip r:embed="rId5"/>
          <a:stretch/>
        </p:blipFill>
        <p:spPr>
          <a:xfrm>
            <a:off x="5063040" y="3654720"/>
            <a:ext cx="7046640" cy="781200"/>
          </a:xfrm>
          <a:prstGeom prst="rect">
            <a:avLst/>
          </a:prstGeom>
          <a:ln>
            <a:noFill/>
          </a:ln>
        </p:spPr>
      </p:pic>
      <p:pic>
        <p:nvPicPr>
          <p:cNvPr id="2693" name="" descr=""/>
          <p:cNvPicPr/>
          <p:nvPr/>
        </p:nvPicPr>
        <p:blipFill>
          <a:blip r:embed="rId6"/>
          <a:stretch/>
        </p:blipFill>
        <p:spPr>
          <a:xfrm>
            <a:off x="235800" y="2572200"/>
            <a:ext cx="4616280" cy="2911320"/>
          </a:xfrm>
          <a:prstGeom prst="rect">
            <a:avLst/>
          </a:prstGeom>
          <a:ln>
            <a:noFill/>
          </a:ln>
        </p:spPr>
      </p:pic>
      <p:sp>
        <p:nvSpPr>
          <p:cNvPr id="2694" name="CustomShape 40"/>
          <p:cNvSpPr/>
          <p:nvPr/>
        </p:nvSpPr>
        <p:spPr>
          <a:xfrm>
            <a:off x="5483520" y="4720680"/>
            <a:ext cx="6707880" cy="8942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Manjari Bold"/>
                <a:ea typeface="DejaVu Sans"/>
              </a:rPr>
              <a:t>The code won’t compile with syntax errors, so we can’t even</a:t>
            </a:r>
            <a:endParaRPr b="0" lang="en-US" sz="1800" spc="-1" strike="noStrike">
              <a:latin typeface="Arial"/>
            </a:endParaRPr>
          </a:p>
          <a:p>
            <a:pPr>
              <a:lnSpc>
                <a:spcPct val="100000"/>
              </a:lnSpc>
            </a:pPr>
            <a:r>
              <a:rPr b="0" lang="en-US" sz="1800" spc="-1" strike="noStrike">
                <a:solidFill>
                  <a:srgbClr val="ce181e"/>
                </a:solidFill>
                <a:latin typeface="Manjari Bold"/>
                <a:ea typeface="DejaVu Sans"/>
              </a:rPr>
              <a:t>see the output of the first few lines although the error is in </a:t>
            </a:r>
            <a:endParaRPr b="0" lang="en-US" sz="1800" spc="-1" strike="noStrike">
              <a:latin typeface="Arial"/>
            </a:endParaRPr>
          </a:p>
          <a:p>
            <a:pPr>
              <a:lnSpc>
                <a:spcPct val="100000"/>
              </a:lnSpc>
            </a:pPr>
            <a:r>
              <a:rPr b="0" lang="en-US" sz="1800" spc="-1" strike="noStrike">
                <a:solidFill>
                  <a:srgbClr val="ce181e"/>
                </a:solidFill>
                <a:latin typeface="Manjari Bold"/>
                <a:ea typeface="DejaVu Sans"/>
              </a:rPr>
              <a:t>the last line .</a:t>
            </a:r>
            <a:endParaRPr b="0" lang="en-US" sz="1800" spc="-1" strike="noStrike">
              <a:latin typeface="Arial"/>
            </a:endParaRPr>
          </a:p>
        </p:txBody>
      </p:sp>
    </p:spTree>
  </p:cSld>
  <p:timing>
    <p:tnLst>
      <p:par>
        <p:cTn id="193" dur="indefinite" restart="never" nodeType="tmRoot">
          <p:childTnLst>
            <p:seq>
              <p:cTn id="194" dur="indefinite" nodeType="mainSeq"/>
              <p:prevCondLst>
                <p:cond delay="0" evt="onPrev">
                  <p:tgtEl>
                    <p:sldTgt/>
                  </p:tgtEl>
                </p:cond>
              </p:prevCondLst>
              <p:nextCondLst>
                <p:cond delay="0"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95" name="CustomShape 1"/>
          <p:cNvSpPr/>
          <p:nvPr/>
        </p:nvSpPr>
        <p:spPr>
          <a:xfrm>
            <a:off x="352440" y="324000"/>
            <a:ext cx="3850560" cy="8420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Functions</a:t>
            </a:r>
            <a:endParaRPr b="0" lang="en-US" sz="5000" spc="-1" strike="noStrike">
              <a:latin typeface="Arial"/>
            </a:endParaRPr>
          </a:p>
        </p:txBody>
      </p:sp>
      <p:sp>
        <p:nvSpPr>
          <p:cNvPr id="2696" name="CustomShape 2"/>
          <p:cNvSpPr/>
          <p:nvPr/>
        </p:nvSpPr>
        <p:spPr>
          <a:xfrm>
            <a:off x="352440" y="1235160"/>
            <a:ext cx="1656360" cy="628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*args</a:t>
            </a:r>
            <a:endParaRPr b="0" lang="en-US" sz="3600" spc="-1" strike="noStrike">
              <a:latin typeface="Arial"/>
            </a:endParaRPr>
          </a:p>
        </p:txBody>
      </p:sp>
      <p:sp>
        <p:nvSpPr>
          <p:cNvPr id="2697" name="CustomShape 3"/>
          <p:cNvSpPr/>
          <p:nvPr/>
        </p:nvSpPr>
        <p:spPr>
          <a:xfrm>
            <a:off x="352440" y="1931040"/>
            <a:ext cx="11433240" cy="36615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*args is used to collect an unlimited number or positional arguments and stores them inside a tuple called args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698" name="Picture 11" descr=""/>
          <p:cNvPicPr/>
          <p:nvPr/>
        </p:nvPicPr>
        <p:blipFill>
          <a:blip r:embed="rId1"/>
          <a:stretch/>
        </p:blipFill>
        <p:spPr>
          <a:xfrm>
            <a:off x="11110680" y="123840"/>
            <a:ext cx="920520" cy="971640"/>
          </a:xfrm>
          <a:prstGeom prst="rect">
            <a:avLst/>
          </a:prstGeom>
          <a:ln>
            <a:noFill/>
          </a:ln>
        </p:spPr>
      </p:pic>
      <p:sp>
        <p:nvSpPr>
          <p:cNvPr id="2699" name="CustomShape 4"/>
          <p:cNvSpPr/>
          <p:nvPr/>
        </p:nvSpPr>
        <p:spPr>
          <a:xfrm>
            <a:off x="650268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00" name="CustomShape 5"/>
          <p:cNvSpPr/>
          <p:nvPr/>
        </p:nvSpPr>
        <p:spPr>
          <a:xfrm>
            <a:off x="3777120" y="624240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01" name="CustomShape 6"/>
          <p:cNvSpPr/>
          <p:nvPr/>
        </p:nvSpPr>
        <p:spPr>
          <a:xfrm>
            <a:off x="69483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02" name="CustomShape 7"/>
          <p:cNvSpPr/>
          <p:nvPr/>
        </p:nvSpPr>
        <p:spPr>
          <a:xfrm>
            <a:off x="85809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03" name="CustomShape 8"/>
          <p:cNvSpPr/>
          <p:nvPr/>
        </p:nvSpPr>
        <p:spPr>
          <a:xfrm>
            <a:off x="79275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04" name="CustomShape 9"/>
          <p:cNvSpPr/>
          <p:nvPr/>
        </p:nvSpPr>
        <p:spPr>
          <a:xfrm>
            <a:off x="74242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05" name="CustomShape 10"/>
          <p:cNvSpPr/>
          <p:nvPr/>
        </p:nvSpPr>
        <p:spPr>
          <a:xfrm>
            <a:off x="83412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06" name="CustomShape 11"/>
          <p:cNvSpPr/>
          <p:nvPr/>
        </p:nvSpPr>
        <p:spPr>
          <a:xfrm>
            <a:off x="72655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07" name="CustomShape 12"/>
          <p:cNvSpPr/>
          <p:nvPr/>
        </p:nvSpPr>
        <p:spPr>
          <a:xfrm>
            <a:off x="657216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08" name="CustomShape 13"/>
          <p:cNvSpPr/>
          <p:nvPr/>
        </p:nvSpPr>
        <p:spPr>
          <a:xfrm>
            <a:off x="914112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09" name="CustomShape 14"/>
          <p:cNvSpPr/>
          <p:nvPr/>
        </p:nvSpPr>
        <p:spPr>
          <a:xfrm>
            <a:off x="874620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10" name="CustomShape 15"/>
          <p:cNvSpPr/>
          <p:nvPr/>
        </p:nvSpPr>
        <p:spPr>
          <a:xfrm>
            <a:off x="756684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11" name="CustomShape 16"/>
          <p:cNvSpPr/>
          <p:nvPr/>
        </p:nvSpPr>
        <p:spPr>
          <a:xfrm>
            <a:off x="9368280" y="6356160"/>
            <a:ext cx="2802600" cy="4881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712" name="Picture 12" descr=""/>
          <p:cNvPicPr/>
          <p:nvPr/>
        </p:nvPicPr>
        <p:blipFill>
          <a:blip r:embed="rId2"/>
          <a:srcRect l="0" t="0" r="34539" b="73477"/>
          <a:stretch/>
        </p:blipFill>
        <p:spPr>
          <a:xfrm>
            <a:off x="7938000" y="6074280"/>
            <a:ext cx="4235040" cy="770040"/>
          </a:xfrm>
          <a:prstGeom prst="rect">
            <a:avLst/>
          </a:prstGeom>
          <a:ln>
            <a:noFill/>
          </a:ln>
          <a:effectLst>
            <a:outerShdw algn="tl" blurRad="50800" dir="2700000" dist="38100" rotWithShape="0">
              <a:srgbClr val="000000">
                <a:alpha val="40000"/>
              </a:srgbClr>
            </a:outerShdw>
          </a:effectLst>
        </p:spPr>
      </p:pic>
      <p:pic>
        <p:nvPicPr>
          <p:cNvPr id="2713" name="Picture 13" descr=""/>
          <p:cNvPicPr/>
          <p:nvPr/>
        </p:nvPicPr>
        <p:blipFill>
          <a:blip r:embed="rId3"/>
          <a:srcRect l="0" t="0" r="34539" b="73472"/>
          <a:stretch/>
        </p:blipFill>
        <p:spPr>
          <a:xfrm>
            <a:off x="7146360" y="5930640"/>
            <a:ext cx="5035320" cy="916920"/>
          </a:xfrm>
          <a:prstGeom prst="rect">
            <a:avLst/>
          </a:prstGeom>
          <a:ln>
            <a:noFill/>
          </a:ln>
          <a:effectLst>
            <a:outerShdw algn="tl" blurRad="50800" dir="2700000" dist="38100" rotWithShape="0">
              <a:srgbClr val="000000">
                <a:alpha val="40000"/>
              </a:srgbClr>
            </a:outerShdw>
          </a:effectLst>
        </p:spPr>
      </p:pic>
      <p:sp>
        <p:nvSpPr>
          <p:cNvPr id="2714" name="CustomShape 17"/>
          <p:cNvSpPr/>
          <p:nvPr/>
        </p:nvSpPr>
        <p:spPr>
          <a:xfrm>
            <a:off x="10061640" y="6480720"/>
            <a:ext cx="2109240" cy="3546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715" name="Picture 14" descr=""/>
          <p:cNvPicPr/>
          <p:nvPr/>
        </p:nvPicPr>
        <p:blipFill>
          <a:blip r:embed="rId4"/>
          <a:srcRect l="0" t="0" r="34539" b="73474"/>
          <a:stretch/>
        </p:blipFill>
        <p:spPr>
          <a:xfrm>
            <a:off x="8629560" y="6203160"/>
            <a:ext cx="3552120" cy="644400"/>
          </a:xfrm>
          <a:prstGeom prst="rect">
            <a:avLst/>
          </a:prstGeom>
          <a:ln>
            <a:noFill/>
          </a:ln>
          <a:effectLst>
            <a:outerShdw algn="tl" blurRad="50800" dir="2700000" dist="38100" rotWithShape="0">
              <a:srgbClr val="000000">
                <a:alpha val="40000"/>
              </a:srgbClr>
            </a:outerShdw>
          </a:effectLst>
        </p:spPr>
      </p:pic>
      <p:sp>
        <p:nvSpPr>
          <p:cNvPr id="2716" name="CustomShape 18"/>
          <p:cNvSpPr/>
          <p:nvPr/>
        </p:nvSpPr>
        <p:spPr>
          <a:xfrm>
            <a:off x="96660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17" name="CustomShape 19"/>
          <p:cNvSpPr/>
          <p:nvPr/>
        </p:nvSpPr>
        <p:spPr>
          <a:xfrm>
            <a:off x="259884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18" name="CustomShape 20"/>
          <p:cNvSpPr/>
          <p:nvPr/>
        </p:nvSpPr>
        <p:spPr>
          <a:xfrm>
            <a:off x="194544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19" name="CustomShape 21"/>
          <p:cNvSpPr/>
          <p:nvPr/>
        </p:nvSpPr>
        <p:spPr>
          <a:xfrm>
            <a:off x="1442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20" name="CustomShape 22"/>
          <p:cNvSpPr/>
          <p:nvPr/>
        </p:nvSpPr>
        <p:spPr>
          <a:xfrm>
            <a:off x="309240" y="62373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21" name="CustomShape 23"/>
          <p:cNvSpPr/>
          <p:nvPr/>
        </p:nvSpPr>
        <p:spPr>
          <a:xfrm>
            <a:off x="0" y="635616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722" name="CustomShape 24"/>
          <p:cNvSpPr/>
          <p:nvPr/>
        </p:nvSpPr>
        <p:spPr>
          <a:xfrm>
            <a:off x="235908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23" name="CustomShape 25"/>
          <p:cNvSpPr/>
          <p:nvPr/>
        </p:nvSpPr>
        <p:spPr>
          <a:xfrm>
            <a:off x="128376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24" name="CustomShape 26"/>
          <p:cNvSpPr/>
          <p:nvPr/>
        </p:nvSpPr>
        <p:spPr>
          <a:xfrm>
            <a:off x="59004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725" name="CustomShape 27"/>
          <p:cNvSpPr/>
          <p:nvPr/>
        </p:nvSpPr>
        <p:spPr>
          <a:xfrm>
            <a:off x="315900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26" name="CustomShape 28"/>
          <p:cNvSpPr/>
          <p:nvPr/>
        </p:nvSpPr>
        <p:spPr>
          <a:xfrm>
            <a:off x="276408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27" name="CustomShape 29"/>
          <p:cNvSpPr/>
          <p:nvPr/>
        </p:nvSpPr>
        <p:spPr>
          <a:xfrm>
            <a:off x="158472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728" name="CustomShape 30"/>
          <p:cNvSpPr/>
          <p:nvPr/>
        </p:nvSpPr>
        <p:spPr>
          <a:xfrm>
            <a:off x="3468960" y="635148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729" name="CustomShape 31"/>
          <p:cNvSpPr/>
          <p:nvPr/>
        </p:nvSpPr>
        <p:spPr>
          <a:xfrm>
            <a:off x="44139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30" name="CustomShape 32"/>
          <p:cNvSpPr/>
          <p:nvPr/>
        </p:nvSpPr>
        <p:spPr>
          <a:xfrm>
            <a:off x="60465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31" name="CustomShape 33"/>
          <p:cNvSpPr/>
          <p:nvPr/>
        </p:nvSpPr>
        <p:spPr>
          <a:xfrm>
            <a:off x="5393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32" name="CustomShape 34"/>
          <p:cNvSpPr/>
          <p:nvPr/>
        </p:nvSpPr>
        <p:spPr>
          <a:xfrm>
            <a:off x="48898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33" name="CustomShape 35"/>
          <p:cNvSpPr/>
          <p:nvPr/>
        </p:nvSpPr>
        <p:spPr>
          <a:xfrm>
            <a:off x="58068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34" name="CustomShape 36"/>
          <p:cNvSpPr/>
          <p:nvPr/>
        </p:nvSpPr>
        <p:spPr>
          <a:xfrm>
            <a:off x="47311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35" name="CustomShape 37"/>
          <p:cNvSpPr/>
          <p:nvPr/>
        </p:nvSpPr>
        <p:spPr>
          <a:xfrm>
            <a:off x="403740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736" name="CustomShape 38"/>
          <p:cNvSpPr/>
          <p:nvPr/>
        </p:nvSpPr>
        <p:spPr>
          <a:xfrm>
            <a:off x="6221520" y="635940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737" name="CustomShape 39"/>
          <p:cNvSpPr/>
          <p:nvPr/>
        </p:nvSpPr>
        <p:spPr>
          <a:xfrm>
            <a:off x="503208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738" name="" descr=""/>
          <p:cNvPicPr/>
          <p:nvPr/>
        </p:nvPicPr>
        <p:blipFill>
          <a:blip r:embed="rId5"/>
          <a:stretch/>
        </p:blipFill>
        <p:spPr>
          <a:xfrm>
            <a:off x="4386600" y="5029200"/>
            <a:ext cx="3416040" cy="1002960"/>
          </a:xfrm>
          <a:prstGeom prst="rect">
            <a:avLst/>
          </a:prstGeom>
          <a:ln>
            <a:noFill/>
          </a:ln>
        </p:spPr>
      </p:pic>
      <p:pic>
        <p:nvPicPr>
          <p:cNvPr id="2739" name="" descr=""/>
          <p:cNvPicPr/>
          <p:nvPr/>
        </p:nvPicPr>
        <p:blipFill>
          <a:blip r:embed="rId6"/>
          <a:stretch/>
        </p:blipFill>
        <p:spPr>
          <a:xfrm>
            <a:off x="2095560" y="3200400"/>
            <a:ext cx="7997760" cy="1654200"/>
          </a:xfrm>
          <a:prstGeom prst="rect">
            <a:avLst/>
          </a:prstGeom>
          <a:ln>
            <a:noFill/>
          </a:ln>
        </p:spPr>
      </p:pic>
    </p:spTree>
  </p:cSld>
  <p:timing>
    <p:tnLst>
      <p:par>
        <p:cTn id="195" dur="indefinite" restart="never" nodeType="tmRoot">
          <p:childTnLst>
            <p:seq>
              <p:cTn id="196" dur="indefinite" nodeType="mainSeq">
                <p:childTnLst>
                  <p:par>
                    <p:cTn id="197" fill="hold">
                      <p:stCondLst>
                        <p:cond delay="indefinite"/>
                      </p:stCondLst>
                      <p:childTnLst>
                        <p:par>
                          <p:cTn id="198" fill="hold">
                            <p:stCondLst>
                              <p:cond delay="0"/>
                            </p:stCondLst>
                            <p:childTnLst>
                              <p:par>
                                <p:cTn id="199" nodeType="clickEffect" fill="hold" presetClass="entr" presetID="1">
                                  <p:stCondLst>
                                    <p:cond delay="0"/>
                                  </p:stCondLst>
                                  <p:childTnLst>
                                    <p:set>
                                      <p:cBhvr>
                                        <p:cTn id="200" dur="1" fill="hold">
                                          <p:stCondLst>
                                            <p:cond delay="0"/>
                                          </p:stCondLst>
                                        </p:cTn>
                                        <p:tgtEl>
                                          <p:spTgt spid="2738"/>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40" name="CustomShape 1"/>
          <p:cNvSpPr/>
          <p:nvPr/>
        </p:nvSpPr>
        <p:spPr>
          <a:xfrm>
            <a:off x="352440" y="324000"/>
            <a:ext cx="3850560" cy="8420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Functions</a:t>
            </a:r>
            <a:endParaRPr b="0" lang="en-US" sz="5000" spc="-1" strike="noStrike">
              <a:latin typeface="Arial"/>
            </a:endParaRPr>
          </a:p>
        </p:txBody>
      </p:sp>
      <p:sp>
        <p:nvSpPr>
          <p:cNvPr id="2741" name="CustomShape 2"/>
          <p:cNvSpPr/>
          <p:nvPr/>
        </p:nvSpPr>
        <p:spPr>
          <a:xfrm>
            <a:off x="352440" y="1235160"/>
            <a:ext cx="2113560" cy="628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**kargs</a:t>
            </a:r>
            <a:endParaRPr b="0" lang="en-US" sz="3600" spc="-1" strike="noStrike">
              <a:latin typeface="Arial"/>
            </a:endParaRPr>
          </a:p>
        </p:txBody>
      </p:sp>
      <p:sp>
        <p:nvSpPr>
          <p:cNvPr id="2742" name="CustomShape 3"/>
          <p:cNvSpPr/>
          <p:nvPr/>
        </p:nvSpPr>
        <p:spPr>
          <a:xfrm>
            <a:off x="352440" y="1931040"/>
            <a:ext cx="11433240" cy="36615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*kargs is used to collect an unlimited number or named arguments and stores them inside a dictionary called kargs with the key being the parameter and the value being the argument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743" name="Picture 11" descr=""/>
          <p:cNvPicPr/>
          <p:nvPr/>
        </p:nvPicPr>
        <p:blipFill>
          <a:blip r:embed="rId1"/>
          <a:stretch/>
        </p:blipFill>
        <p:spPr>
          <a:xfrm>
            <a:off x="11110680" y="123840"/>
            <a:ext cx="920520" cy="971640"/>
          </a:xfrm>
          <a:prstGeom prst="rect">
            <a:avLst/>
          </a:prstGeom>
          <a:ln>
            <a:noFill/>
          </a:ln>
        </p:spPr>
      </p:pic>
      <p:sp>
        <p:nvSpPr>
          <p:cNvPr id="2744" name="CustomShape 4"/>
          <p:cNvSpPr/>
          <p:nvPr/>
        </p:nvSpPr>
        <p:spPr>
          <a:xfrm>
            <a:off x="650268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45" name="CustomShape 5"/>
          <p:cNvSpPr/>
          <p:nvPr/>
        </p:nvSpPr>
        <p:spPr>
          <a:xfrm>
            <a:off x="3777120" y="624240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46" name="CustomShape 6"/>
          <p:cNvSpPr/>
          <p:nvPr/>
        </p:nvSpPr>
        <p:spPr>
          <a:xfrm>
            <a:off x="69483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47" name="CustomShape 7"/>
          <p:cNvSpPr/>
          <p:nvPr/>
        </p:nvSpPr>
        <p:spPr>
          <a:xfrm>
            <a:off x="85809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48" name="CustomShape 8"/>
          <p:cNvSpPr/>
          <p:nvPr/>
        </p:nvSpPr>
        <p:spPr>
          <a:xfrm>
            <a:off x="79275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49" name="CustomShape 9"/>
          <p:cNvSpPr/>
          <p:nvPr/>
        </p:nvSpPr>
        <p:spPr>
          <a:xfrm>
            <a:off x="74242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50" name="CustomShape 10"/>
          <p:cNvSpPr/>
          <p:nvPr/>
        </p:nvSpPr>
        <p:spPr>
          <a:xfrm>
            <a:off x="83412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51" name="CustomShape 11"/>
          <p:cNvSpPr/>
          <p:nvPr/>
        </p:nvSpPr>
        <p:spPr>
          <a:xfrm>
            <a:off x="72655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52" name="CustomShape 12"/>
          <p:cNvSpPr/>
          <p:nvPr/>
        </p:nvSpPr>
        <p:spPr>
          <a:xfrm>
            <a:off x="657216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53" name="CustomShape 13"/>
          <p:cNvSpPr/>
          <p:nvPr/>
        </p:nvSpPr>
        <p:spPr>
          <a:xfrm>
            <a:off x="914112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54" name="CustomShape 14"/>
          <p:cNvSpPr/>
          <p:nvPr/>
        </p:nvSpPr>
        <p:spPr>
          <a:xfrm>
            <a:off x="874620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55" name="CustomShape 15"/>
          <p:cNvSpPr/>
          <p:nvPr/>
        </p:nvSpPr>
        <p:spPr>
          <a:xfrm>
            <a:off x="756684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56" name="CustomShape 16"/>
          <p:cNvSpPr/>
          <p:nvPr/>
        </p:nvSpPr>
        <p:spPr>
          <a:xfrm>
            <a:off x="9368280" y="6356160"/>
            <a:ext cx="2802600" cy="4881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757" name="Picture 12" descr=""/>
          <p:cNvPicPr/>
          <p:nvPr/>
        </p:nvPicPr>
        <p:blipFill>
          <a:blip r:embed="rId2"/>
          <a:srcRect l="0" t="0" r="34539" b="73477"/>
          <a:stretch/>
        </p:blipFill>
        <p:spPr>
          <a:xfrm>
            <a:off x="7938000" y="6074280"/>
            <a:ext cx="4235040" cy="770040"/>
          </a:xfrm>
          <a:prstGeom prst="rect">
            <a:avLst/>
          </a:prstGeom>
          <a:ln>
            <a:noFill/>
          </a:ln>
          <a:effectLst>
            <a:outerShdw algn="tl" blurRad="50800" dir="2700000" dist="38100" rotWithShape="0">
              <a:srgbClr val="000000">
                <a:alpha val="40000"/>
              </a:srgbClr>
            </a:outerShdw>
          </a:effectLst>
        </p:spPr>
      </p:pic>
      <p:pic>
        <p:nvPicPr>
          <p:cNvPr id="2758" name="Picture 13" descr=""/>
          <p:cNvPicPr/>
          <p:nvPr/>
        </p:nvPicPr>
        <p:blipFill>
          <a:blip r:embed="rId3"/>
          <a:srcRect l="0" t="0" r="34539" b="73472"/>
          <a:stretch/>
        </p:blipFill>
        <p:spPr>
          <a:xfrm>
            <a:off x="7146360" y="5930640"/>
            <a:ext cx="5035320" cy="916920"/>
          </a:xfrm>
          <a:prstGeom prst="rect">
            <a:avLst/>
          </a:prstGeom>
          <a:ln>
            <a:noFill/>
          </a:ln>
          <a:effectLst>
            <a:outerShdw algn="tl" blurRad="50800" dir="2700000" dist="38100" rotWithShape="0">
              <a:srgbClr val="000000">
                <a:alpha val="40000"/>
              </a:srgbClr>
            </a:outerShdw>
          </a:effectLst>
        </p:spPr>
      </p:pic>
      <p:sp>
        <p:nvSpPr>
          <p:cNvPr id="2759" name="CustomShape 17"/>
          <p:cNvSpPr/>
          <p:nvPr/>
        </p:nvSpPr>
        <p:spPr>
          <a:xfrm>
            <a:off x="10061640" y="6480720"/>
            <a:ext cx="2109240" cy="3546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760" name="Picture 14" descr=""/>
          <p:cNvPicPr/>
          <p:nvPr/>
        </p:nvPicPr>
        <p:blipFill>
          <a:blip r:embed="rId4"/>
          <a:srcRect l="0" t="0" r="34539" b="73474"/>
          <a:stretch/>
        </p:blipFill>
        <p:spPr>
          <a:xfrm>
            <a:off x="8629560" y="6203160"/>
            <a:ext cx="3552120" cy="644400"/>
          </a:xfrm>
          <a:prstGeom prst="rect">
            <a:avLst/>
          </a:prstGeom>
          <a:ln>
            <a:noFill/>
          </a:ln>
          <a:effectLst>
            <a:outerShdw algn="tl" blurRad="50800" dir="2700000" dist="38100" rotWithShape="0">
              <a:srgbClr val="000000">
                <a:alpha val="40000"/>
              </a:srgbClr>
            </a:outerShdw>
          </a:effectLst>
        </p:spPr>
      </p:pic>
      <p:sp>
        <p:nvSpPr>
          <p:cNvPr id="2761" name="CustomShape 18"/>
          <p:cNvSpPr/>
          <p:nvPr/>
        </p:nvSpPr>
        <p:spPr>
          <a:xfrm>
            <a:off x="96660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62" name="CustomShape 19"/>
          <p:cNvSpPr/>
          <p:nvPr/>
        </p:nvSpPr>
        <p:spPr>
          <a:xfrm>
            <a:off x="259884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63" name="CustomShape 20"/>
          <p:cNvSpPr/>
          <p:nvPr/>
        </p:nvSpPr>
        <p:spPr>
          <a:xfrm>
            <a:off x="194544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64" name="CustomShape 21"/>
          <p:cNvSpPr/>
          <p:nvPr/>
        </p:nvSpPr>
        <p:spPr>
          <a:xfrm>
            <a:off x="1442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65" name="CustomShape 22"/>
          <p:cNvSpPr/>
          <p:nvPr/>
        </p:nvSpPr>
        <p:spPr>
          <a:xfrm>
            <a:off x="309240" y="62373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66" name="CustomShape 23"/>
          <p:cNvSpPr/>
          <p:nvPr/>
        </p:nvSpPr>
        <p:spPr>
          <a:xfrm>
            <a:off x="0" y="635616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767" name="CustomShape 24"/>
          <p:cNvSpPr/>
          <p:nvPr/>
        </p:nvSpPr>
        <p:spPr>
          <a:xfrm>
            <a:off x="235908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68" name="CustomShape 25"/>
          <p:cNvSpPr/>
          <p:nvPr/>
        </p:nvSpPr>
        <p:spPr>
          <a:xfrm>
            <a:off x="128376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69" name="CustomShape 26"/>
          <p:cNvSpPr/>
          <p:nvPr/>
        </p:nvSpPr>
        <p:spPr>
          <a:xfrm>
            <a:off x="59004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770" name="CustomShape 27"/>
          <p:cNvSpPr/>
          <p:nvPr/>
        </p:nvSpPr>
        <p:spPr>
          <a:xfrm>
            <a:off x="315900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71" name="CustomShape 28"/>
          <p:cNvSpPr/>
          <p:nvPr/>
        </p:nvSpPr>
        <p:spPr>
          <a:xfrm>
            <a:off x="276408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72" name="CustomShape 29"/>
          <p:cNvSpPr/>
          <p:nvPr/>
        </p:nvSpPr>
        <p:spPr>
          <a:xfrm>
            <a:off x="158472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773" name="CustomShape 30"/>
          <p:cNvSpPr/>
          <p:nvPr/>
        </p:nvSpPr>
        <p:spPr>
          <a:xfrm>
            <a:off x="3468960" y="635148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774" name="CustomShape 31"/>
          <p:cNvSpPr/>
          <p:nvPr/>
        </p:nvSpPr>
        <p:spPr>
          <a:xfrm>
            <a:off x="44139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75" name="CustomShape 32"/>
          <p:cNvSpPr/>
          <p:nvPr/>
        </p:nvSpPr>
        <p:spPr>
          <a:xfrm>
            <a:off x="60465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76" name="CustomShape 33"/>
          <p:cNvSpPr/>
          <p:nvPr/>
        </p:nvSpPr>
        <p:spPr>
          <a:xfrm>
            <a:off x="5393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77" name="CustomShape 34"/>
          <p:cNvSpPr/>
          <p:nvPr/>
        </p:nvSpPr>
        <p:spPr>
          <a:xfrm>
            <a:off x="48898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78" name="CustomShape 35"/>
          <p:cNvSpPr/>
          <p:nvPr/>
        </p:nvSpPr>
        <p:spPr>
          <a:xfrm>
            <a:off x="58068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79" name="CustomShape 36"/>
          <p:cNvSpPr/>
          <p:nvPr/>
        </p:nvSpPr>
        <p:spPr>
          <a:xfrm>
            <a:off x="47311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80" name="CustomShape 37"/>
          <p:cNvSpPr/>
          <p:nvPr/>
        </p:nvSpPr>
        <p:spPr>
          <a:xfrm>
            <a:off x="403740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781" name="CustomShape 38"/>
          <p:cNvSpPr/>
          <p:nvPr/>
        </p:nvSpPr>
        <p:spPr>
          <a:xfrm>
            <a:off x="6221520" y="635940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782" name="CustomShape 39"/>
          <p:cNvSpPr/>
          <p:nvPr/>
        </p:nvSpPr>
        <p:spPr>
          <a:xfrm>
            <a:off x="503208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783" name="" descr=""/>
          <p:cNvPicPr/>
          <p:nvPr/>
        </p:nvPicPr>
        <p:blipFill>
          <a:blip r:embed="rId5"/>
          <a:stretch/>
        </p:blipFill>
        <p:spPr>
          <a:xfrm>
            <a:off x="8692920" y="3931920"/>
            <a:ext cx="2825640" cy="1425600"/>
          </a:xfrm>
          <a:prstGeom prst="rect">
            <a:avLst/>
          </a:prstGeom>
          <a:ln>
            <a:noFill/>
          </a:ln>
        </p:spPr>
      </p:pic>
      <p:pic>
        <p:nvPicPr>
          <p:cNvPr id="2784" name="" descr=""/>
          <p:cNvPicPr/>
          <p:nvPr/>
        </p:nvPicPr>
        <p:blipFill>
          <a:blip r:embed="rId6"/>
          <a:stretch/>
        </p:blipFill>
        <p:spPr>
          <a:xfrm>
            <a:off x="219600" y="3383280"/>
            <a:ext cx="8007120" cy="2587680"/>
          </a:xfrm>
          <a:prstGeom prst="rect">
            <a:avLst/>
          </a:prstGeom>
          <a:ln>
            <a:noFill/>
          </a:ln>
        </p:spPr>
      </p:pic>
    </p:spTree>
  </p:cSld>
  <p:timing>
    <p:tnLst>
      <p:par>
        <p:cTn id="201" dur="indefinite" restart="never" nodeType="tmRoot">
          <p:childTnLst>
            <p:seq>
              <p:cTn id="202" dur="indefinite" nodeType="mainSeq">
                <p:childTnLst>
                  <p:par>
                    <p:cTn id="203" fill="hold">
                      <p:stCondLst>
                        <p:cond delay="indefinite"/>
                      </p:stCondLst>
                      <p:childTnLst>
                        <p:par>
                          <p:cTn id="204" fill="hold">
                            <p:stCondLst>
                              <p:cond delay="0"/>
                            </p:stCondLst>
                            <p:childTnLst>
                              <p:par>
                                <p:cTn id="205" nodeType="clickEffect" fill="hold" presetClass="entr" presetID="1">
                                  <p:stCondLst>
                                    <p:cond delay="0"/>
                                  </p:stCondLst>
                                  <p:childTnLst>
                                    <p:set>
                                      <p:cBhvr>
                                        <p:cTn id="206" dur="1" fill="hold">
                                          <p:stCondLst>
                                            <p:cond delay="0"/>
                                          </p:stCondLst>
                                        </p:cTn>
                                        <p:tgtEl>
                                          <p:spTgt spid="2783"/>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85" name="CustomShape 1"/>
          <p:cNvSpPr/>
          <p:nvPr/>
        </p:nvSpPr>
        <p:spPr>
          <a:xfrm>
            <a:off x="352440" y="324000"/>
            <a:ext cx="2937240" cy="8420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Classes</a:t>
            </a:r>
            <a:endParaRPr b="0" lang="en-US" sz="5000" spc="-1" strike="noStrike">
              <a:latin typeface="Arial"/>
            </a:endParaRPr>
          </a:p>
        </p:txBody>
      </p:sp>
      <p:sp>
        <p:nvSpPr>
          <p:cNvPr id="2786" name="CustomShape 2"/>
          <p:cNvSpPr/>
          <p:nvPr/>
        </p:nvSpPr>
        <p:spPr>
          <a:xfrm>
            <a:off x="352440" y="1235160"/>
            <a:ext cx="2662920" cy="628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definition</a:t>
            </a:r>
            <a:endParaRPr b="0" lang="en-US" sz="3600" spc="-1" strike="noStrike">
              <a:latin typeface="Arial"/>
            </a:endParaRPr>
          </a:p>
        </p:txBody>
      </p:sp>
      <p:sp>
        <p:nvSpPr>
          <p:cNvPr id="2787" name="CustomShape 3"/>
          <p:cNvSpPr/>
          <p:nvPr/>
        </p:nvSpPr>
        <p:spPr>
          <a:xfrm>
            <a:off x="352440" y="1931040"/>
            <a:ext cx="11433240" cy="36615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Classes are defined with class keyword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788" name="Picture 11" descr=""/>
          <p:cNvPicPr/>
          <p:nvPr/>
        </p:nvPicPr>
        <p:blipFill>
          <a:blip r:embed="rId1"/>
          <a:stretch/>
        </p:blipFill>
        <p:spPr>
          <a:xfrm>
            <a:off x="11110680" y="123840"/>
            <a:ext cx="920520" cy="971640"/>
          </a:xfrm>
          <a:prstGeom prst="rect">
            <a:avLst/>
          </a:prstGeom>
          <a:ln>
            <a:noFill/>
          </a:ln>
        </p:spPr>
      </p:pic>
      <p:sp>
        <p:nvSpPr>
          <p:cNvPr id="2789" name="CustomShape 4"/>
          <p:cNvSpPr/>
          <p:nvPr/>
        </p:nvSpPr>
        <p:spPr>
          <a:xfrm>
            <a:off x="650268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90" name="CustomShape 5"/>
          <p:cNvSpPr/>
          <p:nvPr/>
        </p:nvSpPr>
        <p:spPr>
          <a:xfrm>
            <a:off x="3777120" y="624240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91" name="CustomShape 6"/>
          <p:cNvSpPr/>
          <p:nvPr/>
        </p:nvSpPr>
        <p:spPr>
          <a:xfrm>
            <a:off x="69483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92" name="CustomShape 7"/>
          <p:cNvSpPr/>
          <p:nvPr/>
        </p:nvSpPr>
        <p:spPr>
          <a:xfrm>
            <a:off x="85809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93" name="CustomShape 8"/>
          <p:cNvSpPr/>
          <p:nvPr/>
        </p:nvSpPr>
        <p:spPr>
          <a:xfrm>
            <a:off x="79275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94" name="CustomShape 9"/>
          <p:cNvSpPr/>
          <p:nvPr/>
        </p:nvSpPr>
        <p:spPr>
          <a:xfrm>
            <a:off x="74242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95" name="CustomShape 10"/>
          <p:cNvSpPr/>
          <p:nvPr/>
        </p:nvSpPr>
        <p:spPr>
          <a:xfrm>
            <a:off x="83412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96" name="CustomShape 11"/>
          <p:cNvSpPr/>
          <p:nvPr/>
        </p:nvSpPr>
        <p:spPr>
          <a:xfrm>
            <a:off x="72655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97" name="CustomShape 12"/>
          <p:cNvSpPr/>
          <p:nvPr/>
        </p:nvSpPr>
        <p:spPr>
          <a:xfrm>
            <a:off x="657216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98" name="CustomShape 13"/>
          <p:cNvSpPr/>
          <p:nvPr/>
        </p:nvSpPr>
        <p:spPr>
          <a:xfrm>
            <a:off x="914112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99" name="CustomShape 14"/>
          <p:cNvSpPr/>
          <p:nvPr/>
        </p:nvSpPr>
        <p:spPr>
          <a:xfrm>
            <a:off x="874620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00" name="CustomShape 15"/>
          <p:cNvSpPr/>
          <p:nvPr/>
        </p:nvSpPr>
        <p:spPr>
          <a:xfrm>
            <a:off x="756684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01" name="CustomShape 16"/>
          <p:cNvSpPr/>
          <p:nvPr/>
        </p:nvSpPr>
        <p:spPr>
          <a:xfrm>
            <a:off x="9368280" y="6356160"/>
            <a:ext cx="2802600" cy="4881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802" name="Picture 12" descr=""/>
          <p:cNvPicPr/>
          <p:nvPr/>
        </p:nvPicPr>
        <p:blipFill>
          <a:blip r:embed="rId2"/>
          <a:srcRect l="0" t="0" r="34539" b="73477"/>
          <a:stretch/>
        </p:blipFill>
        <p:spPr>
          <a:xfrm>
            <a:off x="7938000" y="6074280"/>
            <a:ext cx="4235040" cy="770040"/>
          </a:xfrm>
          <a:prstGeom prst="rect">
            <a:avLst/>
          </a:prstGeom>
          <a:ln>
            <a:noFill/>
          </a:ln>
          <a:effectLst>
            <a:outerShdw algn="tl" blurRad="50800" dir="2700000" dist="38100" rotWithShape="0">
              <a:srgbClr val="000000">
                <a:alpha val="40000"/>
              </a:srgbClr>
            </a:outerShdw>
          </a:effectLst>
        </p:spPr>
      </p:pic>
      <p:pic>
        <p:nvPicPr>
          <p:cNvPr id="2803" name="Picture 13" descr=""/>
          <p:cNvPicPr/>
          <p:nvPr/>
        </p:nvPicPr>
        <p:blipFill>
          <a:blip r:embed="rId3"/>
          <a:srcRect l="0" t="0" r="34539" b="73472"/>
          <a:stretch/>
        </p:blipFill>
        <p:spPr>
          <a:xfrm>
            <a:off x="7146360" y="5930640"/>
            <a:ext cx="5035320" cy="916920"/>
          </a:xfrm>
          <a:prstGeom prst="rect">
            <a:avLst/>
          </a:prstGeom>
          <a:ln>
            <a:noFill/>
          </a:ln>
          <a:effectLst>
            <a:outerShdw algn="tl" blurRad="50800" dir="2700000" dist="38100" rotWithShape="0">
              <a:srgbClr val="000000">
                <a:alpha val="40000"/>
              </a:srgbClr>
            </a:outerShdw>
          </a:effectLst>
        </p:spPr>
      </p:pic>
      <p:sp>
        <p:nvSpPr>
          <p:cNvPr id="2804" name="CustomShape 17"/>
          <p:cNvSpPr/>
          <p:nvPr/>
        </p:nvSpPr>
        <p:spPr>
          <a:xfrm>
            <a:off x="10061640" y="6480720"/>
            <a:ext cx="2109240" cy="3546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805" name="Picture 14" descr=""/>
          <p:cNvPicPr/>
          <p:nvPr/>
        </p:nvPicPr>
        <p:blipFill>
          <a:blip r:embed="rId4"/>
          <a:srcRect l="0" t="0" r="34539" b="73474"/>
          <a:stretch/>
        </p:blipFill>
        <p:spPr>
          <a:xfrm>
            <a:off x="8629560" y="6203160"/>
            <a:ext cx="3552120" cy="644400"/>
          </a:xfrm>
          <a:prstGeom prst="rect">
            <a:avLst/>
          </a:prstGeom>
          <a:ln>
            <a:noFill/>
          </a:ln>
          <a:effectLst>
            <a:outerShdw algn="tl" blurRad="50800" dir="2700000" dist="38100" rotWithShape="0">
              <a:srgbClr val="000000">
                <a:alpha val="40000"/>
              </a:srgbClr>
            </a:outerShdw>
          </a:effectLst>
        </p:spPr>
      </p:pic>
      <p:sp>
        <p:nvSpPr>
          <p:cNvPr id="2806" name="CustomShape 18"/>
          <p:cNvSpPr/>
          <p:nvPr/>
        </p:nvSpPr>
        <p:spPr>
          <a:xfrm>
            <a:off x="96660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07" name="CustomShape 19"/>
          <p:cNvSpPr/>
          <p:nvPr/>
        </p:nvSpPr>
        <p:spPr>
          <a:xfrm>
            <a:off x="259884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08" name="CustomShape 20"/>
          <p:cNvSpPr/>
          <p:nvPr/>
        </p:nvSpPr>
        <p:spPr>
          <a:xfrm>
            <a:off x="194544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09" name="CustomShape 21"/>
          <p:cNvSpPr/>
          <p:nvPr/>
        </p:nvSpPr>
        <p:spPr>
          <a:xfrm>
            <a:off x="1442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10" name="CustomShape 22"/>
          <p:cNvSpPr/>
          <p:nvPr/>
        </p:nvSpPr>
        <p:spPr>
          <a:xfrm>
            <a:off x="309240" y="62373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11" name="CustomShape 23"/>
          <p:cNvSpPr/>
          <p:nvPr/>
        </p:nvSpPr>
        <p:spPr>
          <a:xfrm>
            <a:off x="0" y="635616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812" name="CustomShape 24"/>
          <p:cNvSpPr/>
          <p:nvPr/>
        </p:nvSpPr>
        <p:spPr>
          <a:xfrm>
            <a:off x="235908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13" name="CustomShape 25"/>
          <p:cNvSpPr/>
          <p:nvPr/>
        </p:nvSpPr>
        <p:spPr>
          <a:xfrm>
            <a:off x="128376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14" name="CustomShape 26"/>
          <p:cNvSpPr/>
          <p:nvPr/>
        </p:nvSpPr>
        <p:spPr>
          <a:xfrm>
            <a:off x="59004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815" name="CustomShape 27"/>
          <p:cNvSpPr/>
          <p:nvPr/>
        </p:nvSpPr>
        <p:spPr>
          <a:xfrm>
            <a:off x="315900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16" name="CustomShape 28"/>
          <p:cNvSpPr/>
          <p:nvPr/>
        </p:nvSpPr>
        <p:spPr>
          <a:xfrm>
            <a:off x="276408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17" name="CustomShape 29"/>
          <p:cNvSpPr/>
          <p:nvPr/>
        </p:nvSpPr>
        <p:spPr>
          <a:xfrm>
            <a:off x="158472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818" name="CustomShape 30"/>
          <p:cNvSpPr/>
          <p:nvPr/>
        </p:nvSpPr>
        <p:spPr>
          <a:xfrm>
            <a:off x="3468960" y="635148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819" name="CustomShape 31"/>
          <p:cNvSpPr/>
          <p:nvPr/>
        </p:nvSpPr>
        <p:spPr>
          <a:xfrm>
            <a:off x="44139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20" name="CustomShape 32"/>
          <p:cNvSpPr/>
          <p:nvPr/>
        </p:nvSpPr>
        <p:spPr>
          <a:xfrm>
            <a:off x="60465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21" name="CustomShape 33"/>
          <p:cNvSpPr/>
          <p:nvPr/>
        </p:nvSpPr>
        <p:spPr>
          <a:xfrm>
            <a:off x="5393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22" name="CustomShape 34"/>
          <p:cNvSpPr/>
          <p:nvPr/>
        </p:nvSpPr>
        <p:spPr>
          <a:xfrm>
            <a:off x="48898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23" name="CustomShape 35"/>
          <p:cNvSpPr/>
          <p:nvPr/>
        </p:nvSpPr>
        <p:spPr>
          <a:xfrm>
            <a:off x="58068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24" name="CustomShape 36"/>
          <p:cNvSpPr/>
          <p:nvPr/>
        </p:nvSpPr>
        <p:spPr>
          <a:xfrm>
            <a:off x="47311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25" name="CustomShape 37"/>
          <p:cNvSpPr/>
          <p:nvPr/>
        </p:nvSpPr>
        <p:spPr>
          <a:xfrm>
            <a:off x="403740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826" name="CustomShape 38"/>
          <p:cNvSpPr/>
          <p:nvPr/>
        </p:nvSpPr>
        <p:spPr>
          <a:xfrm>
            <a:off x="6221520" y="635940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827" name="CustomShape 39"/>
          <p:cNvSpPr/>
          <p:nvPr/>
        </p:nvSpPr>
        <p:spPr>
          <a:xfrm>
            <a:off x="503208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828" name="" descr=""/>
          <p:cNvPicPr/>
          <p:nvPr/>
        </p:nvPicPr>
        <p:blipFill>
          <a:blip r:embed="rId5"/>
          <a:stretch/>
        </p:blipFill>
        <p:spPr>
          <a:xfrm>
            <a:off x="1581840" y="5212080"/>
            <a:ext cx="9025920" cy="637920"/>
          </a:xfrm>
          <a:prstGeom prst="rect">
            <a:avLst/>
          </a:prstGeom>
          <a:ln>
            <a:noFill/>
          </a:ln>
        </p:spPr>
      </p:pic>
      <p:pic>
        <p:nvPicPr>
          <p:cNvPr id="2829" name="" descr=""/>
          <p:cNvPicPr/>
          <p:nvPr/>
        </p:nvPicPr>
        <p:blipFill>
          <a:blip r:embed="rId6"/>
          <a:srcRect l="0" t="0" r="0" b="14251"/>
          <a:stretch/>
        </p:blipFill>
        <p:spPr>
          <a:xfrm>
            <a:off x="3475440" y="2906640"/>
            <a:ext cx="5239080" cy="2009160"/>
          </a:xfrm>
          <a:prstGeom prst="rect">
            <a:avLst/>
          </a:prstGeom>
          <a:ln>
            <a:noFill/>
          </a:ln>
        </p:spPr>
      </p:pic>
    </p:spTree>
  </p:cSld>
  <p:timing>
    <p:tnLst>
      <p:par>
        <p:cTn id="207" dur="indefinite" restart="never" nodeType="tmRoot">
          <p:childTnLst>
            <p:seq>
              <p:cTn id="208" dur="indefinite" nodeType="mainSeq">
                <p:childTnLst>
                  <p:par>
                    <p:cTn id="209" fill="hold">
                      <p:stCondLst>
                        <p:cond delay="indefinite"/>
                      </p:stCondLst>
                      <p:childTnLst>
                        <p:par>
                          <p:cTn id="210" fill="hold">
                            <p:stCondLst>
                              <p:cond delay="0"/>
                            </p:stCondLst>
                            <p:childTnLst>
                              <p:par>
                                <p:cTn id="211" nodeType="clickEffect" fill="hold" presetClass="entr" presetID="1">
                                  <p:stCondLst>
                                    <p:cond delay="0"/>
                                  </p:stCondLst>
                                  <p:childTnLst>
                                    <p:set>
                                      <p:cBhvr>
                                        <p:cTn id="212" dur="1" fill="hold">
                                          <p:stCondLst>
                                            <p:cond delay="0"/>
                                          </p:stCondLst>
                                        </p:cTn>
                                        <p:tgtEl>
                                          <p:spTgt spid="2828"/>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30" name="CustomShape 1"/>
          <p:cNvSpPr/>
          <p:nvPr/>
        </p:nvSpPr>
        <p:spPr>
          <a:xfrm>
            <a:off x="352440" y="324000"/>
            <a:ext cx="2937240" cy="8420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Classes</a:t>
            </a:r>
            <a:endParaRPr b="0" lang="en-US" sz="5000" spc="-1" strike="noStrike">
              <a:latin typeface="Arial"/>
            </a:endParaRPr>
          </a:p>
        </p:txBody>
      </p:sp>
      <p:sp>
        <p:nvSpPr>
          <p:cNvPr id="2831" name="CustomShape 2"/>
          <p:cNvSpPr/>
          <p:nvPr/>
        </p:nvSpPr>
        <p:spPr>
          <a:xfrm>
            <a:off x="352440" y="1235160"/>
            <a:ext cx="1199880" cy="628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self</a:t>
            </a:r>
            <a:endParaRPr b="0" lang="en-US" sz="3600" spc="-1" strike="noStrike">
              <a:latin typeface="Arial"/>
            </a:endParaRPr>
          </a:p>
        </p:txBody>
      </p:sp>
      <p:sp>
        <p:nvSpPr>
          <p:cNvPr id="2832" name="CustomShape 3"/>
          <p:cNvSpPr/>
          <p:nvPr/>
        </p:nvSpPr>
        <p:spPr>
          <a:xfrm>
            <a:off x="352440" y="1931040"/>
            <a:ext cx="11433240" cy="36615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r>
              <a:rPr b="0" lang="en-US" sz="2200" spc="-1" strike="noStrike">
                <a:solidFill>
                  <a:srgbClr val="000000"/>
                </a:solidFill>
                <a:latin typeface="Manjari Bold"/>
                <a:ea typeface="DejaVu Sans"/>
              </a:rPr>
              <a:t>self is a keyword referring to the object instantiated from that class. Any function in the class would be passed self as the first argument if it was called by an object of the class.</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833" name="Picture 11" descr=""/>
          <p:cNvPicPr/>
          <p:nvPr/>
        </p:nvPicPr>
        <p:blipFill>
          <a:blip r:embed="rId1"/>
          <a:stretch/>
        </p:blipFill>
        <p:spPr>
          <a:xfrm>
            <a:off x="11110680" y="123840"/>
            <a:ext cx="920520" cy="971640"/>
          </a:xfrm>
          <a:prstGeom prst="rect">
            <a:avLst/>
          </a:prstGeom>
          <a:ln>
            <a:noFill/>
          </a:ln>
        </p:spPr>
      </p:pic>
      <p:sp>
        <p:nvSpPr>
          <p:cNvPr id="2834" name="CustomShape 4"/>
          <p:cNvSpPr/>
          <p:nvPr/>
        </p:nvSpPr>
        <p:spPr>
          <a:xfrm>
            <a:off x="650268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35" name="CustomShape 5"/>
          <p:cNvSpPr/>
          <p:nvPr/>
        </p:nvSpPr>
        <p:spPr>
          <a:xfrm>
            <a:off x="3777120" y="624240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36" name="CustomShape 6"/>
          <p:cNvSpPr/>
          <p:nvPr/>
        </p:nvSpPr>
        <p:spPr>
          <a:xfrm>
            <a:off x="69483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37" name="CustomShape 7"/>
          <p:cNvSpPr/>
          <p:nvPr/>
        </p:nvSpPr>
        <p:spPr>
          <a:xfrm>
            <a:off x="85809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38" name="CustomShape 8"/>
          <p:cNvSpPr/>
          <p:nvPr/>
        </p:nvSpPr>
        <p:spPr>
          <a:xfrm>
            <a:off x="79275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39" name="CustomShape 9"/>
          <p:cNvSpPr/>
          <p:nvPr/>
        </p:nvSpPr>
        <p:spPr>
          <a:xfrm>
            <a:off x="74242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40" name="CustomShape 10"/>
          <p:cNvSpPr/>
          <p:nvPr/>
        </p:nvSpPr>
        <p:spPr>
          <a:xfrm>
            <a:off x="83412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41" name="CustomShape 11"/>
          <p:cNvSpPr/>
          <p:nvPr/>
        </p:nvSpPr>
        <p:spPr>
          <a:xfrm>
            <a:off x="72655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42" name="CustomShape 12"/>
          <p:cNvSpPr/>
          <p:nvPr/>
        </p:nvSpPr>
        <p:spPr>
          <a:xfrm>
            <a:off x="657216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43" name="CustomShape 13"/>
          <p:cNvSpPr/>
          <p:nvPr/>
        </p:nvSpPr>
        <p:spPr>
          <a:xfrm>
            <a:off x="914112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44" name="CustomShape 14"/>
          <p:cNvSpPr/>
          <p:nvPr/>
        </p:nvSpPr>
        <p:spPr>
          <a:xfrm>
            <a:off x="874620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45" name="CustomShape 15"/>
          <p:cNvSpPr/>
          <p:nvPr/>
        </p:nvSpPr>
        <p:spPr>
          <a:xfrm>
            <a:off x="756684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46" name="CustomShape 16"/>
          <p:cNvSpPr/>
          <p:nvPr/>
        </p:nvSpPr>
        <p:spPr>
          <a:xfrm>
            <a:off x="9368280" y="6356160"/>
            <a:ext cx="2802600" cy="4881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847" name="Picture 12" descr=""/>
          <p:cNvPicPr/>
          <p:nvPr/>
        </p:nvPicPr>
        <p:blipFill>
          <a:blip r:embed="rId2"/>
          <a:srcRect l="0" t="0" r="34539" b="73477"/>
          <a:stretch/>
        </p:blipFill>
        <p:spPr>
          <a:xfrm>
            <a:off x="7938000" y="6074280"/>
            <a:ext cx="4235040" cy="770040"/>
          </a:xfrm>
          <a:prstGeom prst="rect">
            <a:avLst/>
          </a:prstGeom>
          <a:ln>
            <a:noFill/>
          </a:ln>
          <a:effectLst>
            <a:outerShdw algn="tl" blurRad="50800" dir="2700000" dist="38100" rotWithShape="0">
              <a:srgbClr val="000000">
                <a:alpha val="40000"/>
              </a:srgbClr>
            </a:outerShdw>
          </a:effectLst>
        </p:spPr>
      </p:pic>
      <p:pic>
        <p:nvPicPr>
          <p:cNvPr id="2848" name="Picture 13" descr=""/>
          <p:cNvPicPr/>
          <p:nvPr/>
        </p:nvPicPr>
        <p:blipFill>
          <a:blip r:embed="rId3"/>
          <a:srcRect l="0" t="0" r="34539" b="73472"/>
          <a:stretch/>
        </p:blipFill>
        <p:spPr>
          <a:xfrm>
            <a:off x="7146360" y="5930640"/>
            <a:ext cx="5035320" cy="916920"/>
          </a:xfrm>
          <a:prstGeom prst="rect">
            <a:avLst/>
          </a:prstGeom>
          <a:ln>
            <a:noFill/>
          </a:ln>
          <a:effectLst>
            <a:outerShdw algn="tl" blurRad="50800" dir="2700000" dist="38100" rotWithShape="0">
              <a:srgbClr val="000000">
                <a:alpha val="40000"/>
              </a:srgbClr>
            </a:outerShdw>
          </a:effectLst>
        </p:spPr>
      </p:pic>
      <p:sp>
        <p:nvSpPr>
          <p:cNvPr id="2849" name="CustomShape 17"/>
          <p:cNvSpPr/>
          <p:nvPr/>
        </p:nvSpPr>
        <p:spPr>
          <a:xfrm>
            <a:off x="10061640" y="6480720"/>
            <a:ext cx="2109240" cy="3546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850" name="Picture 14" descr=""/>
          <p:cNvPicPr/>
          <p:nvPr/>
        </p:nvPicPr>
        <p:blipFill>
          <a:blip r:embed="rId4"/>
          <a:srcRect l="0" t="0" r="34539" b="73474"/>
          <a:stretch/>
        </p:blipFill>
        <p:spPr>
          <a:xfrm>
            <a:off x="8629560" y="6203160"/>
            <a:ext cx="3552120" cy="644400"/>
          </a:xfrm>
          <a:prstGeom prst="rect">
            <a:avLst/>
          </a:prstGeom>
          <a:ln>
            <a:noFill/>
          </a:ln>
          <a:effectLst>
            <a:outerShdw algn="tl" blurRad="50800" dir="2700000" dist="38100" rotWithShape="0">
              <a:srgbClr val="000000">
                <a:alpha val="40000"/>
              </a:srgbClr>
            </a:outerShdw>
          </a:effectLst>
        </p:spPr>
      </p:pic>
      <p:sp>
        <p:nvSpPr>
          <p:cNvPr id="2851" name="CustomShape 18"/>
          <p:cNvSpPr/>
          <p:nvPr/>
        </p:nvSpPr>
        <p:spPr>
          <a:xfrm>
            <a:off x="96660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52" name="CustomShape 19"/>
          <p:cNvSpPr/>
          <p:nvPr/>
        </p:nvSpPr>
        <p:spPr>
          <a:xfrm>
            <a:off x="259884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53" name="CustomShape 20"/>
          <p:cNvSpPr/>
          <p:nvPr/>
        </p:nvSpPr>
        <p:spPr>
          <a:xfrm>
            <a:off x="194544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54" name="CustomShape 21"/>
          <p:cNvSpPr/>
          <p:nvPr/>
        </p:nvSpPr>
        <p:spPr>
          <a:xfrm>
            <a:off x="1442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55" name="CustomShape 22"/>
          <p:cNvSpPr/>
          <p:nvPr/>
        </p:nvSpPr>
        <p:spPr>
          <a:xfrm>
            <a:off x="309240" y="62373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56" name="CustomShape 23"/>
          <p:cNvSpPr/>
          <p:nvPr/>
        </p:nvSpPr>
        <p:spPr>
          <a:xfrm>
            <a:off x="0" y="635616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857" name="CustomShape 24"/>
          <p:cNvSpPr/>
          <p:nvPr/>
        </p:nvSpPr>
        <p:spPr>
          <a:xfrm>
            <a:off x="235908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58" name="CustomShape 25"/>
          <p:cNvSpPr/>
          <p:nvPr/>
        </p:nvSpPr>
        <p:spPr>
          <a:xfrm>
            <a:off x="128376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59" name="CustomShape 26"/>
          <p:cNvSpPr/>
          <p:nvPr/>
        </p:nvSpPr>
        <p:spPr>
          <a:xfrm>
            <a:off x="59004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860" name="CustomShape 27"/>
          <p:cNvSpPr/>
          <p:nvPr/>
        </p:nvSpPr>
        <p:spPr>
          <a:xfrm>
            <a:off x="315900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61" name="CustomShape 28"/>
          <p:cNvSpPr/>
          <p:nvPr/>
        </p:nvSpPr>
        <p:spPr>
          <a:xfrm>
            <a:off x="276408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62" name="CustomShape 29"/>
          <p:cNvSpPr/>
          <p:nvPr/>
        </p:nvSpPr>
        <p:spPr>
          <a:xfrm>
            <a:off x="158472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863" name="CustomShape 30"/>
          <p:cNvSpPr/>
          <p:nvPr/>
        </p:nvSpPr>
        <p:spPr>
          <a:xfrm>
            <a:off x="3468960" y="635148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864" name="CustomShape 31"/>
          <p:cNvSpPr/>
          <p:nvPr/>
        </p:nvSpPr>
        <p:spPr>
          <a:xfrm>
            <a:off x="44139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65" name="CustomShape 32"/>
          <p:cNvSpPr/>
          <p:nvPr/>
        </p:nvSpPr>
        <p:spPr>
          <a:xfrm>
            <a:off x="60465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66" name="CustomShape 33"/>
          <p:cNvSpPr/>
          <p:nvPr/>
        </p:nvSpPr>
        <p:spPr>
          <a:xfrm>
            <a:off x="5393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67" name="CustomShape 34"/>
          <p:cNvSpPr/>
          <p:nvPr/>
        </p:nvSpPr>
        <p:spPr>
          <a:xfrm>
            <a:off x="48898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68" name="CustomShape 35"/>
          <p:cNvSpPr/>
          <p:nvPr/>
        </p:nvSpPr>
        <p:spPr>
          <a:xfrm>
            <a:off x="58068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69" name="CustomShape 36"/>
          <p:cNvSpPr/>
          <p:nvPr/>
        </p:nvSpPr>
        <p:spPr>
          <a:xfrm>
            <a:off x="47311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70" name="CustomShape 37"/>
          <p:cNvSpPr/>
          <p:nvPr/>
        </p:nvSpPr>
        <p:spPr>
          <a:xfrm>
            <a:off x="403740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871" name="CustomShape 38"/>
          <p:cNvSpPr/>
          <p:nvPr/>
        </p:nvSpPr>
        <p:spPr>
          <a:xfrm>
            <a:off x="6221520" y="635940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872" name="CustomShape 39"/>
          <p:cNvSpPr/>
          <p:nvPr/>
        </p:nvSpPr>
        <p:spPr>
          <a:xfrm>
            <a:off x="503208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873" name="" descr=""/>
          <p:cNvPicPr/>
          <p:nvPr/>
        </p:nvPicPr>
        <p:blipFill>
          <a:blip r:embed="rId5"/>
          <a:stretch/>
        </p:blipFill>
        <p:spPr>
          <a:xfrm>
            <a:off x="2606040" y="5462280"/>
            <a:ext cx="6977880" cy="497520"/>
          </a:xfrm>
          <a:prstGeom prst="rect">
            <a:avLst/>
          </a:prstGeom>
          <a:ln>
            <a:noFill/>
          </a:ln>
        </p:spPr>
      </p:pic>
      <p:pic>
        <p:nvPicPr>
          <p:cNvPr id="2874" name="" descr=""/>
          <p:cNvPicPr/>
          <p:nvPr/>
        </p:nvPicPr>
        <p:blipFill>
          <a:blip r:embed="rId6"/>
          <a:srcRect l="0" t="0" r="0" b="13157"/>
          <a:stretch/>
        </p:blipFill>
        <p:spPr>
          <a:xfrm>
            <a:off x="3282120" y="2651760"/>
            <a:ext cx="5625720" cy="2649600"/>
          </a:xfrm>
          <a:prstGeom prst="rect">
            <a:avLst/>
          </a:prstGeom>
          <a:ln>
            <a:noFill/>
          </a:ln>
        </p:spPr>
      </p:pic>
    </p:spTree>
  </p:cSld>
  <p:timing>
    <p:tnLst>
      <p:par>
        <p:cTn id="213" dur="indefinite" restart="never" nodeType="tmRoot">
          <p:childTnLst>
            <p:seq>
              <p:cTn id="214" dur="indefinite" nodeType="mainSeq">
                <p:childTnLst>
                  <p:par>
                    <p:cTn id="215" fill="hold">
                      <p:stCondLst>
                        <p:cond delay="indefinite"/>
                      </p:stCondLst>
                      <p:childTnLst>
                        <p:par>
                          <p:cTn id="216" fill="hold">
                            <p:stCondLst>
                              <p:cond delay="0"/>
                            </p:stCondLst>
                            <p:childTnLst>
                              <p:par>
                                <p:cTn id="217" nodeType="clickEffect" fill="hold" presetClass="entr" presetID="1">
                                  <p:stCondLst>
                                    <p:cond delay="0"/>
                                  </p:stCondLst>
                                  <p:childTnLst>
                                    <p:set>
                                      <p:cBhvr>
                                        <p:cTn id="218" dur="1" fill="hold">
                                          <p:stCondLst>
                                            <p:cond delay="0"/>
                                          </p:stCondLst>
                                        </p:cTn>
                                        <p:tgtEl>
                                          <p:spTgt spid="2873"/>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75" name="CustomShape 1"/>
          <p:cNvSpPr/>
          <p:nvPr/>
        </p:nvSpPr>
        <p:spPr>
          <a:xfrm>
            <a:off x="352440" y="324000"/>
            <a:ext cx="2937240" cy="8420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Classes</a:t>
            </a:r>
            <a:endParaRPr b="0" lang="en-US" sz="5000" spc="-1" strike="noStrike">
              <a:latin typeface="Arial"/>
            </a:endParaRPr>
          </a:p>
        </p:txBody>
      </p:sp>
      <p:sp>
        <p:nvSpPr>
          <p:cNvPr id="2876" name="CustomShape 2"/>
          <p:cNvSpPr/>
          <p:nvPr/>
        </p:nvSpPr>
        <p:spPr>
          <a:xfrm>
            <a:off x="352440" y="1235160"/>
            <a:ext cx="2480040" cy="628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__init__()</a:t>
            </a:r>
            <a:endParaRPr b="0" lang="en-US" sz="3600" spc="-1" strike="noStrike">
              <a:latin typeface="Arial"/>
            </a:endParaRPr>
          </a:p>
        </p:txBody>
      </p:sp>
      <p:sp>
        <p:nvSpPr>
          <p:cNvPr id="2877" name="CustomShape 3"/>
          <p:cNvSpPr/>
          <p:nvPr/>
        </p:nvSpPr>
        <p:spPr>
          <a:xfrm>
            <a:off x="352440" y="1931040"/>
            <a:ext cx="11433240" cy="36615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__init__(self, *args, *kargs) is the function getting called once an instance of the class is made (constructed)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878" name="Picture 11" descr=""/>
          <p:cNvPicPr/>
          <p:nvPr/>
        </p:nvPicPr>
        <p:blipFill>
          <a:blip r:embed="rId1"/>
          <a:stretch/>
        </p:blipFill>
        <p:spPr>
          <a:xfrm>
            <a:off x="11110680" y="123840"/>
            <a:ext cx="920520" cy="971640"/>
          </a:xfrm>
          <a:prstGeom prst="rect">
            <a:avLst/>
          </a:prstGeom>
          <a:ln>
            <a:noFill/>
          </a:ln>
        </p:spPr>
      </p:pic>
      <p:sp>
        <p:nvSpPr>
          <p:cNvPr id="2879" name="CustomShape 4"/>
          <p:cNvSpPr/>
          <p:nvPr/>
        </p:nvSpPr>
        <p:spPr>
          <a:xfrm>
            <a:off x="650268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80" name="CustomShape 5"/>
          <p:cNvSpPr/>
          <p:nvPr/>
        </p:nvSpPr>
        <p:spPr>
          <a:xfrm>
            <a:off x="3777120" y="624240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81" name="CustomShape 6"/>
          <p:cNvSpPr/>
          <p:nvPr/>
        </p:nvSpPr>
        <p:spPr>
          <a:xfrm>
            <a:off x="69483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82" name="CustomShape 7"/>
          <p:cNvSpPr/>
          <p:nvPr/>
        </p:nvSpPr>
        <p:spPr>
          <a:xfrm>
            <a:off x="85809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83" name="CustomShape 8"/>
          <p:cNvSpPr/>
          <p:nvPr/>
        </p:nvSpPr>
        <p:spPr>
          <a:xfrm>
            <a:off x="79275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84" name="CustomShape 9"/>
          <p:cNvSpPr/>
          <p:nvPr/>
        </p:nvSpPr>
        <p:spPr>
          <a:xfrm>
            <a:off x="74242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85" name="CustomShape 10"/>
          <p:cNvSpPr/>
          <p:nvPr/>
        </p:nvSpPr>
        <p:spPr>
          <a:xfrm>
            <a:off x="83412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86" name="CustomShape 11"/>
          <p:cNvSpPr/>
          <p:nvPr/>
        </p:nvSpPr>
        <p:spPr>
          <a:xfrm>
            <a:off x="72655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87" name="CustomShape 12"/>
          <p:cNvSpPr/>
          <p:nvPr/>
        </p:nvSpPr>
        <p:spPr>
          <a:xfrm>
            <a:off x="657216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88" name="CustomShape 13"/>
          <p:cNvSpPr/>
          <p:nvPr/>
        </p:nvSpPr>
        <p:spPr>
          <a:xfrm>
            <a:off x="914112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89" name="CustomShape 14"/>
          <p:cNvSpPr/>
          <p:nvPr/>
        </p:nvSpPr>
        <p:spPr>
          <a:xfrm>
            <a:off x="874620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90" name="CustomShape 15"/>
          <p:cNvSpPr/>
          <p:nvPr/>
        </p:nvSpPr>
        <p:spPr>
          <a:xfrm>
            <a:off x="756684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91" name="CustomShape 16"/>
          <p:cNvSpPr/>
          <p:nvPr/>
        </p:nvSpPr>
        <p:spPr>
          <a:xfrm>
            <a:off x="9368280" y="6356160"/>
            <a:ext cx="2802600" cy="4881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892" name="Picture 12" descr=""/>
          <p:cNvPicPr/>
          <p:nvPr/>
        </p:nvPicPr>
        <p:blipFill>
          <a:blip r:embed="rId2"/>
          <a:srcRect l="0" t="0" r="34539" b="73477"/>
          <a:stretch/>
        </p:blipFill>
        <p:spPr>
          <a:xfrm>
            <a:off x="7938000" y="6074280"/>
            <a:ext cx="4235040" cy="770040"/>
          </a:xfrm>
          <a:prstGeom prst="rect">
            <a:avLst/>
          </a:prstGeom>
          <a:ln>
            <a:noFill/>
          </a:ln>
          <a:effectLst>
            <a:outerShdw algn="tl" blurRad="50800" dir="2700000" dist="38100" rotWithShape="0">
              <a:srgbClr val="000000">
                <a:alpha val="40000"/>
              </a:srgbClr>
            </a:outerShdw>
          </a:effectLst>
        </p:spPr>
      </p:pic>
      <p:pic>
        <p:nvPicPr>
          <p:cNvPr id="2893" name="Picture 13" descr=""/>
          <p:cNvPicPr/>
          <p:nvPr/>
        </p:nvPicPr>
        <p:blipFill>
          <a:blip r:embed="rId3"/>
          <a:srcRect l="0" t="0" r="34539" b="73472"/>
          <a:stretch/>
        </p:blipFill>
        <p:spPr>
          <a:xfrm>
            <a:off x="7146360" y="5930640"/>
            <a:ext cx="5035320" cy="916920"/>
          </a:xfrm>
          <a:prstGeom prst="rect">
            <a:avLst/>
          </a:prstGeom>
          <a:ln>
            <a:noFill/>
          </a:ln>
          <a:effectLst>
            <a:outerShdw algn="tl" blurRad="50800" dir="2700000" dist="38100" rotWithShape="0">
              <a:srgbClr val="000000">
                <a:alpha val="40000"/>
              </a:srgbClr>
            </a:outerShdw>
          </a:effectLst>
        </p:spPr>
      </p:pic>
      <p:sp>
        <p:nvSpPr>
          <p:cNvPr id="2894" name="CustomShape 17"/>
          <p:cNvSpPr/>
          <p:nvPr/>
        </p:nvSpPr>
        <p:spPr>
          <a:xfrm>
            <a:off x="10061640" y="6480720"/>
            <a:ext cx="2109240" cy="3546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895" name="Picture 14" descr=""/>
          <p:cNvPicPr/>
          <p:nvPr/>
        </p:nvPicPr>
        <p:blipFill>
          <a:blip r:embed="rId4"/>
          <a:srcRect l="0" t="0" r="34539" b="73474"/>
          <a:stretch/>
        </p:blipFill>
        <p:spPr>
          <a:xfrm>
            <a:off x="8629560" y="6203160"/>
            <a:ext cx="3552120" cy="644400"/>
          </a:xfrm>
          <a:prstGeom prst="rect">
            <a:avLst/>
          </a:prstGeom>
          <a:ln>
            <a:noFill/>
          </a:ln>
          <a:effectLst>
            <a:outerShdw algn="tl" blurRad="50800" dir="2700000" dist="38100" rotWithShape="0">
              <a:srgbClr val="000000">
                <a:alpha val="40000"/>
              </a:srgbClr>
            </a:outerShdw>
          </a:effectLst>
        </p:spPr>
      </p:pic>
      <p:sp>
        <p:nvSpPr>
          <p:cNvPr id="2896" name="CustomShape 18"/>
          <p:cNvSpPr/>
          <p:nvPr/>
        </p:nvSpPr>
        <p:spPr>
          <a:xfrm>
            <a:off x="96660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97" name="CustomShape 19"/>
          <p:cNvSpPr/>
          <p:nvPr/>
        </p:nvSpPr>
        <p:spPr>
          <a:xfrm>
            <a:off x="259884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98" name="CustomShape 20"/>
          <p:cNvSpPr/>
          <p:nvPr/>
        </p:nvSpPr>
        <p:spPr>
          <a:xfrm>
            <a:off x="194544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99" name="CustomShape 21"/>
          <p:cNvSpPr/>
          <p:nvPr/>
        </p:nvSpPr>
        <p:spPr>
          <a:xfrm>
            <a:off x="1442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00" name="CustomShape 22"/>
          <p:cNvSpPr/>
          <p:nvPr/>
        </p:nvSpPr>
        <p:spPr>
          <a:xfrm>
            <a:off x="309240" y="62373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01" name="CustomShape 23"/>
          <p:cNvSpPr/>
          <p:nvPr/>
        </p:nvSpPr>
        <p:spPr>
          <a:xfrm>
            <a:off x="0" y="635616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902" name="CustomShape 24"/>
          <p:cNvSpPr/>
          <p:nvPr/>
        </p:nvSpPr>
        <p:spPr>
          <a:xfrm>
            <a:off x="235908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03" name="CustomShape 25"/>
          <p:cNvSpPr/>
          <p:nvPr/>
        </p:nvSpPr>
        <p:spPr>
          <a:xfrm>
            <a:off x="128376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04" name="CustomShape 26"/>
          <p:cNvSpPr/>
          <p:nvPr/>
        </p:nvSpPr>
        <p:spPr>
          <a:xfrm>
            <a:off x="59004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905" name="CustomShape 27"/>
          <p:cNvSpPr/>
          <p:nvPr/>
        </p:nvSpPr>
        <p:spPr>
          <a:xfrm>
            <a:off x="315900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06" name="CustomShape 28"/>
          <p:cNvSpPr/>
          <p:nvPr/>
        </p:nvSpPr>
        <p:spPr>
          <a:xfrm>
            <a:off x="276408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07" name="CustomShape 29"/>
          <p:cNvSpPr/>
          <p:nvPr/>
        </p:nvSpPr>
        <p:spPr>
          <a:xfrm>
            <a:off x="158472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908" name="CustomShape 30"/>
          <p:cNvSpPr/>
          <p:nvPr/>
        </p:nvSpPr>
        <p:spPr>
          <a:xfrm>
            <a:off x="3468960" y="635148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909" name="CustomShape 31"/>
          <p:cNvSpPr/>
          <p:nvPr/>
        </p:nvSpPr>
        <p:spPr>
          <a:xfrm>
            <a:off x="44139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10" name="CustomShape 32"/>
          <p:cNvSpPr/>
          <p:nvPr/>
        </p:nvSpPr>
        <p:spPr>
          <a:xfrm>
            <a:off x="60465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11" name="CustomShape 33"/>
          <p:cNvSpPr/>
          <p:nvPr/>
        </p:nvSpPr>
        <p:spPr>
          <a:xfrm>
            <a:off x="5393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12" name="CustomShape 34"/>
          <p:cNvSpPr/>
          <p:nvPr/>
        </p:nvSpPr>
        <p:spPr>
          <a:xfrm>
            <a:off x="48898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13" name="CustomShape 35"/>
          <p:cNvSpPr/>
          <p:nvPr/>
        </p:nvSpPr>
        <p:spPr>
          <a:xfrm>
            <a:off x="58068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14" name="CustomShape 36"/>
          <p:cNvSpPr/>
          <p:nvPr/>
        </p:nvSpPr>
        <p:spPr>
          <a:xfrm>
            <a:off x="47311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15" name="CustomShape 37"/>
          <p:cNvSpPr/>
          <p:nvPr/>
        </p:nvSpPr>
        <p:spPr>
          <a:xfrm>
            <a:off x="403740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916" name="CustomShape 38"/>
          <p:cNvSpPr/>
          <p:nvPr/>
        </p:nvSpPr>
        <p:spPr>
          <a:xfrm>
            <a:off x="6221520" y="635940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917" name="CustomShape 39"/>
          <p:cNvSpPr/>
          <p:nvPr/>
        </p:nvSpPr>
        <p:spPr>
          <a:xfrm>
            <a:off x="503208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918" name="" descr=""/>
          <p:cNvPicPr/>
          <p:nvPr/>
        </p:nvPicPr>
        <p:blipFill>
          <a:blip r:embed="rId5"/>
          <a:stretch/>
        </p:blipFill>
        <p:spPr>
          <a:xfrm>
            <a:off x="289440" y="5356080"/>
            <a:ext cx="11610720" cy="311400"/>
          </a:xfrm>
          <a:prstGeom prst="rect">
            <a:avLst/>
          </a:prstGeom>
          <a:ln>
            <a:noFill/>
          </a:ln>
        </p:spPr>
      </p:pic>
      <p:pic>
        <p:nvPicPr>
          <p:cNvPr id="2919" name="" descr=""/>
          <p:cNvPicPr/>
          <p:nvPr/>
        </p:nvPicPr>
        <p:blipFill>
          <a:blip r:embed="rId6"/>
          <a:srcRect l="0" t="0" r="0" b="13152"/>
          <a:stretch/>
        </p:blipFill>
        <p:spPr>
          <a:xfrm>
            <a:off x="2776680" y="3104280"/>
            <a:ext cx="6636240" cy="1808640"/>
          </a:xfrm>
          <a:prstGeom prst="rect">
            <a:avLst/>
          </a:prstGeom>
          <a:ln>
            <a:noFill/>
          </a:ln>
        </p:spPr>
      </p:pic>
    </p:spTree>
  </p:cSld>
  <p:timing>
    <p:tnLst>
      <p:par>
        <p:cTn id="219" dur="indefinite" restart="never" nodeType="tmRoot">
          <p:childTnLst>
            <p:seq>
              <p:cTn id="220" dur="indefinite" nodeType="mainSeq">
                <p:childTnLst>
                  <p:par>
                    <p:cTn id="221" fill="hold">
                      <p:stCondLst>
                        <p:cond delay="indefinite"/>
                      </p:stCondLst>
                      <p:childTnLst>
                        <p:par>
                          <p:cTn id="222" fill="hold">
                            <p:stCondLst>
                              <p:cond delay="0"/>
                            </p:stCondLst>
                            <p:childTnLst>
                              <p:par>
                                <p:cTn id="223" nodeType="clickEffect" fill="hold" presetClass="entr" presetID="1">
                                  <p:stCondLst>
                                    <p:cond delay="0"/>
                                  </p:stCondLst>
                                  <p:childTnLst>
                                    <p:set>
                                      <p:cBhvr>
                                        <p:cTn id="224" dur="1" fill="hold">
                                          <p:stCondLst>
                                            <p:cond delay="0"/>
                                          </p:stCondLst>
                                        </p:cTn>
                                        <p:tgtEl>
                                          <p:spTgt spid="2918"/>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20" name="CustomShape 1"/>
          <p:cNvSpPr/>
          <p:nvPr/>
        </p:nvSpPr>
        <p:spPr>
          <a:xfrm>
            <a:off x="352440" y="324000"/>
            <a:ext cx="2937240" cy="8420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Classes</a:t>
            </a:r>
            <a:endParaRPr b="0" lang="en-US" sz="5000" spc="-1" strike="noStrike">
              <a:latin typeface="Arial"/>
            </a:endParaRPr>
          </a:p>
        </p:txBody>
      </p:sp>
      <p:sp>
        <p:nvSpPr>
          <p:cNvPr id="2921" name="CustomShape 2"/>
          <p:cNvSpPr/>
          <p:nvPr/>
        </p:nvSpPr>
        <p:spPr>
          <a:xfrm>
            <a:off x="352440" y="1235160"/>
            <a:ext cx="3394440" cy="628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isinstance()</a:t>
            </a:r>
            <a:endParaRPr b="0" lang="en-US" sz="3600" spc="-1" strike="noStrike">
              <a:latin typeface="Arial"/>
            </a:endParaRPr>
          </a:p>
        </p:txBody>
      </p:sp>
      <p:sp>
        <p:nvSpPr>
          <p:cNvPr id="2922" name="CustomShape 3"/>
          <p:cNvSpPr/>
          <p:nvPr/>
        </p:nvSpPr>
        <p:spPr>
          <a:xfrm>
            <a:off x="352440" y="1931040"/>
            <a:ext cx="11433240" cy="36615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isinstance(object, class) function is used to check whether an object is of a particular class or not .</a:t>
            </a:r>
            <a:endParaRPr b="0" lang="en-US" sz="2200" spc="-1" strike="noStrike">
              <a:latin typeface="Arial"/>
            </a:endParaRPr>
          </a:p>
        </p:txBody>
      </p:sp>
      <p:pic>
        <p:nvPicPr>
          <p:cNvPr id="2923" name="Picture 11" descr=""/>
          <p:cNvPicPr/>
          <p:nvPr/>
        </p:nvPicPr>
        <p:blipFill>
          <a:blip r:embed="rId1"/>
          <a:stretch/>
        </p:blipFill>
        <p:spPr>
          <a:xfrm>
            <a:off x="11110680" y="123840"/>
            <a:ext cx="920520" cy="971640"/>
          </a:xfrm>
          <a:prstGeom prst="rect">
            <a:avLst/>
          </a:prstGeom>
          <a:ln>
            <a:noFill/>
          </a:ln>
        </p:spPr>
      </p:pic>
      <p:sp>
        <p:nvSpPr>
          <p:cNvPr id="2924" name="CustomShape 4"/>
          <p:cNvSpPr/>
          <p:nvPr/>
        </p:nvSpPr>
        <p:spPr>
          <a:xfrm>
            <a:off x="650268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25" name="CustomShape 5"/>
          <p:cNvSpPr/>
          <p:nvPr/>
        </p:nvSpPr>
        <p:spPr>
          <a:xfrm>
            <a:off x="3777120" y="624240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26" name="CustomShape 6"/>
          <p:cNvSpPr/>
          <p:nvPr/>
        </p:nvSpPr>
        <p:spPr>
          <a:xfrm>
            <a:off x="69483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27" name="CustomShape 7"/>
          <p:cNvSpPr/>
          <p:nvPr/>
        </p:nvSpPr>
        <p:spPr>
          <a:xfrm>
            <a:off x="85809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28" name="CustomShape 8"/>
          <p:cNvSpPr/>
          <p:nvPr/>
        </p:nvSpPr>
        <p:spPr>
          <a:xfrm>
            <a:off x="79275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29" name="CustomShape 9"/>
          <p:cNvSpPr/>
          <p:nvPr/>
        </p:nvSpPr>
        <p:spPr>
          <a:xfrm>
            <a:off x="74242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30" name="CustomShape 10"/>
          <p:cNvSpPr/>
          <p:nvPr/>
        </p:nvSpPr>
        <p:spPr>
          <a:xfrm>
            <a:off x="83412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31" name="CustomShape 11"/>
          <p:cNvSpPr/>
          <p:nvPr/>
        </p:nvSpPr>
        <p:spPr>
          <a:xfrm>
            <a:off x="72655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32" name="CustomShape 12"/>
          <p:cNvSpPr/>
          <p:nvPr/>
        </p:nvSpPr>
        <p:spPr>
          <a:xfrm>
            <a:off x="657216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33" name="CustomShape 13"/>
          <p:cNvSpPr/>
          <p:nvPr/>
        </p:nvSpPr>
        <p:spPr>
          <a:xfrm>
            <a:off x="914112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34" name="CustomShape 14"/>
          <p:cNvSpPr/>
          <p:nvPr/>
        </p:nvSpPr>
        <p:spPr>
          <a:xfrm>
            <a:off x="874620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35" name="CustomShape 15"/>
          <p:cNvSpPr/>
          <p:nvPr/>
        </p:nvSpPr>
        <p:spPr>
          <a:xfrm>
            <a:off x="756684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36" name="CustomShape 16"/>
          <p:cNvSpPr/>
          <p:nvPr/>
        </p:nvSpPr>
        <p:spPr>
          <a:xfrm>
            <a:off x="9368280" y="6356160"/>
            <a:ext cx="2802600" cy="4881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937" name="Picture 12" descr=""/>
          <p:cNvPicPr/>
          <p:nvPr/>
        </p:nvPicPr>
        <p:blipFill>
          <a:blip r:embed="rId2"/>
          <a:srcRect l="0" t="0" r="34539" b="73477"/>
          <a:stretch/>
        </p:blipFill>
        <p:spPr>
          <a:xfrm>
            <a:off x="7938000" y="6074280"/>
            <a:ext cx="4235040" cy="770040"/>
          </a:xfrm>
          <a:prstGeom prst="rect">
            <a:avLst/>
          </a:prstGeom>
          <a:ln>
            <a:noFill/>
          </a:ln>
          <a:effectLst>
            <a:outerShdw algn="tl" blurRad="50800" dir="2700000" dist="38100" rotWithShape="0">
              <a:srgbClr val="000000">
                <a:alpha val="40000"/>
              </a:srgbClr>
            </a:outerShdw>
          </a:effectLst>
        </p:spPr>
      </p:pic>
      <p:pic>
        <p:nvPicPr>
          <p:cNvPr id="2938" name="Picture 13" descr=""/>
          <p:cNvPicPr/>
          <p:nvPr/>
        </p:nvPicPr>
        <p:blipFill>
          <a:blip r:embed="rId3"/>
          <a:srcRect l="0" t="0" r="34539" b="73472"/>
          <a:stretch/>
        </p:blipFill>
        <p:spPr>
          <a:xfrm>
            <a:off x="7146360" y="5930640"/>
            <a:ext cx="5035320" cy="916920"/>
          </a:xfrm>
          <a:prstGeom prst="rect">
            <a:avLst/>
          </a:prstGeom>
          <a:ln>
            <a:noFill/>
          </a:ln>
          <a:effectLst>
            <a:outerShdw algn="tl" blurRad="50800" dir="2700000" dist="38100" rotWithShape="0">
              <a:srgbClr val="000000">
                <a:alpha val="40000"/>
              </a:srgbClr>
            </a:outerShdw>
          </a:effectLst>
        </p:spPr>
      </p:pic>
      <p:sp>
        <p:nvSpPr>
          <p:cNvPr id="2939" name="CustomShape 17"/>
          <p:cNvSpPr/>
          <p:nvPr/>
        </p:nvSpPr>
        <p:spPr>
          <a:xfrm>
            <a:off x="10061640" y="6480720"/>
            <a:ext cx="2109240" cy="3546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940" name="Picture 14" descr=""/>
          <p:cNvPicPr/>
          <p:nvPr/>
        </p:nvPicPr>
        <p:blipFill>
          <a:blip r:embed="rId4"/>
          <a:srcRect l="0" t="0" r="34539" b="73474"/>
          <a:stretch/>
        </p:blipFill>
        <p:spPr>
          <a:xfrm>
            <a:off x="8629560" y="6203160"/>
            <a:ext cx="3552120" cy="644400"/>
          </a:xfrm>
          <a:prstGeom prst="rect">
            <a:avLst/>
          </a:prstGeom>
          <a:ln>
            <a:noFill/>
          </a:ln>
          <a:effectLst>
            <a:outerShdw algn="tl" blurRad="50800" dir="2700000" dist="38100" rotWithShape="0">
              <a:srgbClr val="000000">
                <a:alpha val="40000"/>
              </a:srgbClr>
            </a:outerShdw>
          </a:effectLst>
        </p:spPr>
      </p:pic>
      <p:sp>
        <p:nvSpPr>
          <p:cNvPr id="2941" name="CustomShape 18"/>
          <p:cNvSpPr/>
          <p:nvPr/>
        </p:nvSpPr>
        <p:spPr>
          <a:xfrm>
            <a:off x="96660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42" name="CustomShape 19"/>
          <p:cNvSpPr/>
          <p:nvPr/>
        </p:nvSpPr>
        <p:spPr>
          <a:xfrm>
            <a:off x="259884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43" name="CustomShape 20"/>
          <p:cNvSpPr/>
          <p:nvPr/>
        </p:nvSpPr>
        <p:spPr>
          <a:xfrm>
            <a:off x="194544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44" name="CustomShape 21"/>
          <p:cNvSpPr/>
          <p:nvPr/>
        </p:nvSpPr>
        <p:spPr>
          <a:xfrm>
            <a:off x="1442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45" name="CustomShape 22"/>
          <p:cNvSpPr/>
          <p:nvPr/>
        </p:nvSpPr>
        <p:spPr>
          <a:xfrm>
            <a:off x="309240" y="62373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46" name="CustomShape 23"/>
          <p:cNvSpPr/>
          <p:nvPr/>
        </p:nvSpPr>
        <p:spPr>
          <a:xfrm>
            <a:off x="0" y="635616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947" name="CustomShape 24"/>
          <p:cNvSpPr/>
          <p:nvPr/>
        </p:nvSpPr>
        <p:spPr>
          <a:xfrm>
            <a:off x="235908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48" name="CustomShape 25"/>
          <p:cNvSpPr/>
          <p:nvPr/>
        </p:nvSpPr>
        <p:spPr>
          <a:xfrm>
            <a:off x="128376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49" name="CustomShape 26"/>
          <p:cNvSpPr/>
          <p:nvPr/>
        </p:nvSpPr>
        <p:spPr>
          <a:xfrm>
            <a:off x="59004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950" name="CustomShape 27"/>
          <p:cNvSpPr/>
          <p:nvPr/>
        </p:nvSpPr>
        <p:spPr>
          <a:xfrm>
            <a:off x="315900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51" name="CustomShape 28"/>
          <p:cNvSpPr/>
          <p:nvPr/>
        </p:nvSpPr>
        <p:spPr>
          <a:xfrm>
            <a:off x="276408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52" name="CustomShape 29"/>
          <p:cNvSpPr/>
          <p:nvPr/>
        </p:nvSpPr>
        <p:spPr>
          <a:xfrm>
            <a:off x="158472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953" name="CustomShape 30"/>
          <p:cNvSpPr/>
          <p:nvPr/>
        </p:nvSpPr>
        <p:spPr>
          <a:xfrm>
            <a:off x="3468960" y="635148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954" name="CustomShape 31"/>
          <p:cNvSpPr/>
          <p:nvPr/>
        </p:nvSpPr>
        <p:spPr>
          <a:xfrm>
            <a:off x="44139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55" name="CustomShape 32"/>
          <p:cNvSpPr/>
          <p:nvPr/>
        </p:nvSpPr>
        <p:spPr>
          <a:xfrm>
            <a:off x="60465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56" name="CustomShape 33"/>
          <p:cNvSpPr/>
          <p:nvPr/>
        </p:nvSpPr>
        <p:spPr>
          <a:xfrm>
            <a:off x="5393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57" name="CustomShape 34"/>
          <p:cNvSpPr/>
          <p:nvPr/>
        </p:nvSpPr>
        <p:spPr>
          <a:xfrm>
            <a:off x="48898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58" name="CustomShape 35"/>
          <p:cNvSpPr/>
          <p:nvPr/>
        </p:nvSpPr>
        <p:spPr>
          <a:xfrm>
            <a:off x="58068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59" name="CustomShape 36"/>
          <p:cNvSpPr/>
          <p:nvPr/>
        </p:nvSpPr>
        <p:spPr>
          <a:xfrm>
            <a:off x="47311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60" name="CustomShape 37"/>
          <p:cNvSpPr/>
          <p:nvPr/>
        </p:nvSpPr>
        <p:spPr>
          <a:xfrm>
            <a:off x="403740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961" name="CustomShape 38"/>
          <p:cNvSpPr/>
          <p:nvPr/>
        </p:nvSpPr>
        <p:spPr>
          <a:xfrm>
            <a:off x="6221520" y="635940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962" name="CustomShape 39"/>
          <p:cNvSpPr/>
          <p:nvPr/>
        </p:nvSpPr>
        <p:spPr>
          <a:xfrm>
            <a:off x="503208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963" name="" descr=""/>
          <p:cNvPicPr/>
          <p:nvPr/>
        </p:nvPicPr>
        <p:blipFill>
          <a:blip r:embed="rId5"/>
          <a:srcRect l="0" t="0" r="0" b="9136"/>
          <a:stretch/>
        </p:blipFill>
        <p:spPr>
          <a:xfrm>
            <a:off x="3002040" y="2870640"/>
            <a:ext cx="6185880" cy="3162240"/>
          </a:xfrm>
          <a:prstGeom prst="rect">
            <a:avLst/>
          </a:prstGeom>
          <a:ln>
            <a:noFill/>
          </a:ln>
        </p:spPr>
      </p:pic>
    </p:spTree>
  </p:cSld>
  <p:timing>
    <p:tnLst>
      <p:par>
        <p:cTn id="225" dur="indefinite" restart="never" nodeType="tmRoot">
          <p:childTnLst>
            <p:seq>
              <p:cTn id="226" dur="indefinite" nodeType="mainSeq"/>
              <p:prevCondLst>
                <p:cond delay="0" evt="onPrev">
                  <p:tgtEl>
                    <p:sldTgt/>
                  </p:tgtEl>
                </p:cond>
              </p:prevCondLst>
              <p:nextCondLst>
                <p:cond delay="0" evt="onNext">
                  <p:tgtEl>
                    <p:sldTgt/>
                  </p:tgtEl>
                </p:cond>
              </p:nextCondLst>
            </p:seq>
          </p:childTnLst>
        </p:cTn>
      </p:par>
    </p:tnLst>
  </p:timing>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964" name="Picture 4" descr=""/>
          <p:cNvPicPr/>
          <p:nvPr/>
        </p:nvPicPr>
        <p:blipFill>
          <a:blip r:embed="rId1"/>
          <a:stretch/>
        </p:blipFill>
        <p:spPr>
          <a:xfrm>
            <a:off x="0" y="0"/>
            <a:ext cx="3007800" cy="3007800"/>
          </a:xfrm>
          <a:prstGeom prst="rect">
            <a:avLst/>
          </a:prstGeom>
          <a:ln>
            <a:noFill/>
          </a:ln>
        </p:spPr>
      </p:pic>
      <p:sp>
        <p:nvSpPr>
          <p:cNvPr id="2965" name="CustomShape 1"/>
          <p:cNvSpPr/>
          <p:nvPr/>
        </p:nvSpPr>
        <p:spPr>
          <a:xfrm>
            <a:off x="2926080" y="1737360"/>
            <a:ext cx="6665400" cy="336600"/>
          </a:xfrm>
          <a:prstGeom prst="rect">
            <a:avLst/>
          </a:prstGeom>
          <a:noFill/>
          <a:ln>
            <a:noFill/>
          </a:ln>
        </p:spPr>
        <p:style>
          <a:lnRef idx="0"/>
          <a:fillRef idx="0"/>
          <a:effectRef idx="0"/>
          <a:fontRef idx="minor"/>
        </p:style>
      </p:sp>
      <p:sp>
        <p:nvSpPr>
          <p:cNvPr id="2966" name="CustomShape 2"/>
          <p:cNvSpPr/>
          <p:nvPr/>
        </p:nvSpPr>
        <p:spPr>
          <a:xfrm>
            <a:off x="1798200" y="3020400"/>
            <a:ext cx="8585640" cy="12160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8000" spc="-1" strike="noStrike">
                <a:solidFill>
                  <a:srgbClr val="ce181e"/>
                </a:solidFill>
                <a:latin typeface="Arial"/>
                <a:ea typeface="DejaVu Sans"/>
              </a:rPr>
              <a:t>Thank You</a:t>
            </a:r>
            <a:endParaRPr b="0" lang="en-US" sz="8000" spc="-1" strike="noStrike">
              <a:latin typeface="Arial"/>
            </a:endParaRPr>
          </a:p>
        </p:txBody>
      </p:sp>
    </p:spTree>
  </p:cSld>
  <p:timing>
    <p:tnLst>
      <p:par>
        <p:cTn id="227" dur="indefinite" restart="never" nodeType="tmRoot">
          <p:childTnLst>
            <p:seq>
              <p:cTn id="228" dur="indefinite" nodeType="mainSeq">
                <p:childTnLst>
                  <p:par>
                    <p:cTn id="229" fill="hold">
                      <p:stCondLst>
                        <p:cond delay="indefinite"/>
                      </p:stCondLst>
                      <p:childTnLst>
                        <p:par>
                          <p:cTn id="230" fill="hold">
                            <p:stCondLst>
                              <p:cond delay="0"/>
                            </p:stCondLst>
                            <p:childTnLst>
                              <p:par>
                                <p:cTn id="231" nodeType="clickEffect" fill="hold" presetClass="entr" presetID="1">
                                  <p:stCondLst>
                                    <p:cond delay="0"/>
                                  </p:stCondLst>
                                  <p:childTnLst>
                                    <p:set>
                                      <p:cBhvr>
                                        <p:cTn id="232" dur="1" fill="hold">
                                          <p:stCondLst>
                                            <p:cond delay="0"/>
                                          </p:stCondLst>
                                        </p:cTn>
                                        <p:tgtEl>
                                          <p:spTgt spid="2966">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9" name="CustomShape 1"/>
          <p:cNvSpPr/>
          <p:nvPr/>
        </p:nvSpPr>
        <p:spPr>
          <a:xfrm>
            <a:off x="352440" y="324000"/>
            <a:ext cx="4837680" cy="8420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Installation</a:t>
            </a:r>
            <a:endParaRPr b="0" lang="en-US" sz="5000" spc="-1" strike="noStrike">
              <a:latin typeface="Arial"/>
            </a:endParaRPr>
          </a:p>
        </p:txBody>
      </p:sp>
      <p:sp>
        <p:nvSpPr>
          <p:cNvPr id="300" name="CustomShape 2"/>
          <p:cNvSpPr/>
          <p:nvPr/>
        </p:nvSpPr>
        <p:spPr>
          <a:xfrm>
            <a:off x="352440" y="1235160"/>
            <a:ext cx="3936240" cy="628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IDE : VS-Code</a:t>
            </a:r>
            <a:endParaRPr b="0" lang="en-US" sz="3600" spc="-1" strike="noStrike">
              <a:latin typeface="Arial"/>
            </a:endParaRPr>
          </a:p>
        </p:txBody>
      </p:sp>
      <p:sp>
        <p:nvSpPr>
          <p:cNvPr id="301" name="CustomShape 3"/>
          <p:cNvSpPr/>
          <p:nvPr/>
        </p:nvSpPr>
        <p:spPr>
          <a:xfrm>
            <a:off x="352440" y="1931040"/>
            <a:ext cx="11433240" cy="36615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 very popular and open-source IDE to use is visual studio code, it has a python           extension made and maintained by Microsoft makes writing python code an easy          task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302" name="Picture 11" descr=""/>
          <p:cNvPicPr/>
          <p:nvPr/>
        </p:nvPicPr>
        <p:blipFill>
          <a:blip r:embed="rId1"/>
          <a:stretch/>
        </p:blipFill>
        <p:spPr>
          <a:xfrm>
            <a:off x="11110680" y="123840"/>
            <a:ext cx="920520" cy="971640"/>
          </a:xfrm>
          <a:prstGeom prst="rect">
            <a:avLst/>
          </a:prstGeom>
          <a:ln>
            <a:noFill/>
          </a:ln>
        </p:spPr>
      </p:pic>
      <p:sp>
        <p:nvSpPr>
          <p:cNvPr id="303" name="CustomShape 4"/>
          <p:cNvSpPr/>
          <p:nvPr/>
        </p:nvSpPr>
        <p:spPr>
          <a:xfrm>
            <a:off x="650268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4" name="CustomShape 5"/>
          <p:cNvSpPr/>
          <p:nvPr/>
        </p:nvSpPr>
        <p:spPr>
          <a:xfrm>
            <a:off x="3777120" y="624240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5" name="CustomShape 6"/>
          <p:cNvSpPr/>
          <p:nvPr/>
        </p:nvSpPr>
        <p:spPr>
          <a:xfrm>
            <a:off x="69483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6" name="CustomShape 7"/>
          <p:cNvSpPr/>
          <p:nvPr/>
        </p:nvSpPr>
        <p:spPr>
          <a:xfrm>
            <a:off x="85809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7" name="CustomShape 8"/>
          <p:cNvSpPr/>
          <p:nvPr/>
        </p:nvSpPr>
        <p:spPr>
          <a:xfrm>
            <a:off x="79275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8" name="CustomShape 9"/>
          <p:cNvSpPr/>
          <p:nvPr/>
        </p:nvSpPr>
        <p:spPr>
          <a:xfrm>
            <a:off x="74242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9" name="CustomShape 10"/>
          <p:cNvSpPr/>
          <p:nvPr/>
        </p:nvSpPr>
        <p:spPr>
          <a:xfrm>
            <a:off x="83412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0" name="CustomShape 11"/>
          <p:cNvSpPr/>
          <p:nvPr/>
        </p:nvSpPr>
        <p:spPr>
          <a:xfrm>
            <a:off x="72655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1" name="CustomShape 12"/>
          <p:cNvSpPr/>
          <p:nvPr/>
        </p:nvSpPr>
        <p:spPr>
          <a:xfrm>
            <a:off x="657216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2" name="CustomShape 13"/>
          <p:cNvSpPr/>
          <p:nvPr/>
        </p:nvSpPr>
        <p:spPr>
          <a:xfrm>
            <a:off x="914112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3" name="CustomShape 14"/>
          <p:cNvSpPr/>
          <p:nvPr/>
        </p:nvSpPr>
        <p:spPr>
          <a:xfrm>
            <a:off x="874620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4" name="CustomShape 15"/>
          <p:cNvSpPr/>
          <p:nvPr/>
        </p:nvSpPr>
        <p:spPr>
          <a:xfrm>
            <a:off x="756684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5" name="CustomShape 16"/>
          <p:cNvSpPr/>
          <p:nvPr/>
        </p:nvSpPr>
        <p:spPr>
          <a:xfrm>
            <a:off x="9368280" y="6356160"/>
            <a:ext cx="2802600" cy="4881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316" name="Picture 12" descr=""/>
          <p:cNvPicPr/>
          <p:nvPr/>
        </p:nvPicPr>
        <p:blipFill>
          <a:blip r:embed="rId2"/>
          <a:srcRect l="0" t="0" r="34539" b="73477"/>
          <a:stretch/>
        </p:blipFill>
        <p:spPr>
          <a:xfrm>
            <a:off x="7938000" y="6074280"/>
            <a:ext cx="4235040" cy="770040"/>
          </a:xfrm>
          <a:prstGeom prst="rect">
            <a:avLst/>
          </a:prstGeom>
          <a:ln>
            <a:noFill/>
          </a:ln>
          <a:effectLst>
            <a:outerShdw algn="tl" blurRad="50800" dir="2700000" dist="38100" rotWithShape="0">
              <a:srgbClr val="000000">
                <a:alpha val="40000"/>
              </a:srgbClr>
            </a:outerShdw>
          </a:effectLst>
        </p:spPr>
      </p:pic>
      <p:pic>
        <p:nvPicPr>
          <p:cNvPr id="317" name="Picture 13" descr=""/>
          <p:cNvPicPr/>
          <p:nvPr/>
        </p:nvPicPr>
        <p:blipFill>
          <a:blip r:embed="rId3"/>
          <a:srcRect l="0" t="0" r="34539" b="73472"/>
          <a:stretch/>
        </p:blipFill>
        <p:spPr>
          <a:xfrm>
            <a:off x="7146360" y="5930640"/>
            <a:ext cx="5035320" cy="916920"/>
          </a:xfrm>
          <a:prstGeom prst="rect">
            <a:avLst/>
          </a:prstGeom>
          <a:ln>
            <a:noFill/>
          </a:ln>
          <a:effectLst>
            <a:outerShdw algn="tl" blurRad="50800" dir="2700000" dist="38100" rotWithShape="0">
              <a:srgbClr val="000000">
                <a:alpha val="40000"/>
              </a:srgbClr>
            </a:outerShdw>
          </a:effectLst>
        </p:spPr>
      </p:pic>
      <p:sp>
        <p:nvSpPr>
          <p:cNvPr id="318" name="CustomShape 17"/>
          <p:cNvSpPr/>
          <p:nvPr/>
        </p:nvSpPr>
        <p:spPr>
          <a:xfrm>
            <a:off x="10061640" y="6480720"/>
            <a:ext cx="2109240" cy="3546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319" name="Picture 14" descr=""/>
          <p:cNvPicPr/>
          <p:nvPr/>
        </p:nvPicPr>
        <p:blipFill>
          <a:blip r:embed="rId4"/>
          <a:srcRect l="0" t="0" r="34539" b="73474"/>
          <a:stretch/>
        </p:blipFill>
        <p:spPr>
          <a:xfrm>
            <a:off x="8629560" y="6203160"/>
            <a:ext cx="3552120" cy="644400"/>
          </a:xfrm>
          <a:prstGeom prst="rect">
            <a:avLst/>
          </a:prstGeom>
          <a:ln>
            <a:noFill/>
          </a:ln>
          <a:effectLst>
            <a:outerShdw algn="tl" blurRad="50800" dir="2700000" dist="38100" rotWithShape="0">
              <a:srgbClr val="000000">
                <a:alpha val="40000"/>
              </a:srgbClr>
            </a:outerShdw>
          </a:effectLst>
        </p:spPr>
      </p:pic>
      <p:sp>
        <p:nvSpPr>
          <p:cNvPr id="320" name="CustomShape 18"/>
          <p:cNvSpPr/>
          <p:nvPr/>
        </p:nvSpPr>
        <p:spPr>
          <a:xfrm>
            <a:off x="96660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1" name="CustomShape 19"/>
          <p:cNvSpPr/>
          <p:nvPr/>
        </p:nvSpPr>
        <p:spPr>
          <a:xfrm>
            <a:off x="259884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2" name="CustomShape 20"/>
          <p:cNvSpPr/>
          <p:nvPr/>
        </p:nvSpPr>
        <p:spPr>
          <a:xfrm>
            <a:off x="194544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3" name="CustomShape 21"/>
          <p:cNvSpPr/>
          <p:nvPr/>
        </p:nvSpPr>
        <p:spPr>
          <a:xfrm>
            <a:off x="1442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4" name="CustomShape 22"/>
          <p:cNvSpPr/>
          <p:nvPr/>
        </p:nvSpPr>
        <p:spPr>
          <a:xfrm>
            <a:off x="309240" y="62373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5" name="CustomShape 23"/>
          <p:cNvSpPr/>
          <p:nvPr/>
        </p:nvSpPr>
        <p:spPr>
          <a:xfrm>
            <a:off x="0" y="635616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326" name="CustomShape 24"/>
          <p:cNvSpPr/>
          <p:nvPr/>
        </p:nvSpPr>
        <p:spPr>
          <a:xfrm>
            <a:off x="235908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7" name="CustomShape 25"/>
          <p:cNvSpPr/>
          <p:nvPr/>
        </p:nvSpPr>
        <p:spPr>
          <a:xfrm>
            <a:off x="128376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8" name="CustomShape 26"/>
          <p:cNvSpPr/>
          <p:nvPr/>
        </p:nvSpPr>
        <p:spPr>
          <a:xfrm>
            <a:off x="59004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29" name="CustomShape 27"/>
          <p:cNvSpPr/>
          <p:nvPr/>
        </p:nvSpPr>
        <p:spPr>
          <a:xfrm>
            <a:off x="315900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0" name="CustomShape 28"/>
          <p:cNvSpPr/>
          <p:nvPr/>
        </p:nvSpPr>
        <p:spPr>
          <a:xfrm>
            <a:off x="276408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1" name="CustomShape 29"/>
          <p:cNvSpPr/>
          <p:nvPr/>
        </p:nvSpPr>
        <p:spPr>
          <a:xfrm>
            <a:off x="158472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32" name="CustomShape 30"/>
          <p:cNvSpPr/>
          <p:nvPr/>
        </p:nvSpPr>
        <p:spPr>
          <a:xfrm>
            <a:off x="3468960" y="635148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333" name="CustomShape 31"/>
          <p:cNvSpPr/>
          <p:nvPr/>
        </p:nvSpPr>
        <p:spPr>
          <a:xfrm>
            <a:off x="44139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4" name="CustomShape 32"/>
          <p:cNvSpPr/>
          <p:nvPr/>
        </p:nvSpPr>
        <p:spPr>
          <a:xfrm>
            <a:off x="60465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5" name="CustomShape 33"/>
          <p:cNvSpPr/>
          <p:nvPr/>
        </p:nvSpPr>
        <p:spPr>
          <a:xfrm>
            <a:off x="5393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6" name="CustomShape 34"/>
          <p:cNvSpPr/>
          <p:nvPr/>
        </p:nvSpPr>
        <p:spPr>
          <a:xfrm>
            <a:off x="48898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7" name="CustomShape 35"/>
          <p:cNvSpPr/>
          <p:nvPr/>
        </p:nvSpPr>
        <p:spPr>
          <a:xfrm>
            <a:off x="58068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8" name="CustomShape 36"/>
          <p:cNvSpPr/>
          <p:nvPr/>
        </p:nvSpPr>
        <p:spPr>
          <a:xfrm>
            <a:off x="47311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9" name="CustomShape 37"/>
          <p:cNvSpPr/>
          <p:nvPr/>
        </p:nvSpPr>
        <p:spPr>
          <a:xfrm>
            <a:off x="403740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40" name="CustomShape 38"/>
          <p:cNvSpPr/>
          <p:nvPr/>
        </p:nvSpPr>
        <p:spPr>
          <a:xfrm>
            <a:off x="6221520" y="635940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41" name="CustomShape 39"/>
          <p:cNvSpPr/>
          <p:nvPr/>
        </p:nvSpPr>
        <p:spPr>
          <a:xfrm>
            <a:off x="503208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342" name="" descr=""/>
          <p:cNvPicPr/>
          <p:nvPr/>
        </p:nvPicPr>
        <p:blipFill>
          <a:blip r:embed="rId5"/>
          <a:stretch/>
        </p:blipFill>
        <p:spPr>
          <a:xfrm>
            <a:off x="183960" y="3663720"/>
            <a:ext cx="9082800" cy="2053080"/>
          </a:xfrm>
          <a:prstGeom prst="rect">
            <a:avLst/>
          </a:prstGeom>
          <a:ln>
            <a:noFill/>
          </a:ln>
        </p:spPr>
      </p:pic>
      <p:pic>
        <p:nvPicPr>
          <p:cNvPr id="343" name="" descr=""/>
          <p:cNvPicPr/>
          <p:nvPr/>
        </p:nvPicPr>
        <p:blipFill>
          <a:blip r:embed="rId6"/>
          <a:stretch/>
        </p:blipFill>
        <p:spPr>
          <a:xfrm>
            <a:off x="9509760" y="3601800"/>
            <a:ext cx="2134800" cy="2134800"/>
          </a:xfrm>
          <a:prstGeom prst="rect">
            <a:avLst/>
          </a:prstGeom>
          <a:ln>
            <a:noFill/>
          </a:ln>
        </p:spPr>
      </p:pic>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44" name="CustomShape 1"/>
          <p:cNvSpPr/>
          <p:nvPr/>
        </p:nvSpPr>
        <p:spPr>
          <a:xfrm>
            <a:off x="352440" y="324000"/>
            <a:ext cx="4837680" cy="8420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Installation</a:t>
            </a:r>
            <a:endParaRPr b="0" lang="en-US" sz="5000" spc="-1" strike="noStrike">
              <a:latin typeface="Arial"/>
            </a:endParaRPr>
          </a:p>
        </p:txBody>
      </p:sp>
      <p:sp>
        <p:nvSpPr>
          <p:cNvPr id="345" name="CustomShape 2"/>
          <p:cNvSpPr/>
          <p:nvPr/>
        </p:nvSpPr>
        <p:spPr>
          <a:xfrm>
            <a:off x="352440" y="1235160"/>
            <a:ext cx="7320960" cy="628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Running a python program</a:t>
            </a:r>
            <a:endParaRPr b="0" lang="en-US" sz="3600" spc="-1" strike="noStrike">
              <a:latin typeface="Arial"/>
            </a:endParaRPr>
          </a:p>
        </p:txBody>
      </p:sp>
      <p:sp>
        <p:nvSpPr>
          <p:cNvPr id="346" name="CustomShape 3"/>
          <p:cNvSpPr/>
          <p:nvPr/>
        </p:nvSpPr>
        <p:spPr>
          <a:xfrm>
            <a:off x="352440" y="1931040"/>
            <a:ext cx="11433240" cy="36615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347" name="Picture 11" descr=""/>
          <p:cNvPicPr/>
          <p:nvPr/>
        </p:nvPicPr>
        <p:blipFill>
          <a:blip r:embed="rId1"/>
          <a:stretch/>
        </p:blipFill>
        <p:spPr>
          <a:xfrm>
            <a:off x="11110680" y="123840"/>
            <a:ext cx="920520" cy="971640"/>
          </a:xfrm>
          <a:prstGeom prst="rect">
            <a:avLst/>
          </a:prstGeom>
          <a:ln>
            <a:noFill/>
          </a:ln>
        </p:spPr>
      </p:pic>
      <p:sp>
        <p:nvSpPr>
          <p:cNvPr id="348" name="CustomShape 4"/>
          <p:cNvSpPr/>
          <p:nvPr/>
        </p:nvSpPr>
        <p:spPr>
          <a:xfrm>
            <a:off x="650268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49" name="CustomShape 5"/>
          <p:cNvSpPr/>
          <p:nvPr/>
        </p:nvSpPr>
        <p:spPr>
          <a:xfrm>
            <a:off x="3777120" y="624240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0" name="CustomShape 6"/>
          <p:cNvSpPr/>
          <p:nvPr/>
        </p:nvSpPr>
        <p:spPr>
          <a:xfrm>
            <a:off x="69483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1" name="CustomShape 7"/>
          <p:cNvSpPr/>
          <p:nvPr/>
        </p:nvSpPr>
        <p:spPr>
          <a:xfrm>
            <a:off x="85809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2" name="CustomShape 8"/>
          <p:cNvSpPr/>
          <p:nvPr/>
        </p:nvSpPr>
        <p:spPr>
          <a:xfrm>
            <a:off x="79275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3" name="CustomShape 9"/>
          <p:cNvSpPr/>
          <p:nvPr/>
        </p:nvSpPr>
        <p:spPr>
          <a:xfrm>
            <a:off x="74242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4" name="CustomShape 10"/>
          <p:cNvSpPr/>
          <p:nvPr/>
        </p:nvSpPr>
        <p:spPr>
          <a:xfrm>
            <a:off x="83412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5" name="CustomShape 11"/>
          <p:cNvSpPr/>
          <p:nvPr/>
        </p:nvSpPr>
        <p:spPr>
          <a:xfrm>
            <a:off x="72655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6" name="CustomShape 12"/>
          <p:cNvSpPr/>
          <p:nvPr/>
        </p:nvSpPr>
        <p:spPr>
          <a:xfrm>
            <a:off x="657216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7" name="CustomShape 13"/>
          <p:cNvSpPr/>
          <p:nvPr/>
        </p:nvSpPr>
        <p:spPr>
          <a:xfrm>
            <a:off x="914112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8" name="CustomShape 14"/>
          <p:cNvSpPr/>
          <p:nvPr/>
        </p:nvSpPr>
        <p:spPr>
          <a:xfrm>
            <a:off x="874620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9" name="CustomShape 15"/>
          <p:cNvSpPr/>
          <p:nvPr/>
        </p:nvSpPr>
        <p:spPr>
          <a:xfrm>
            <a:off x="756684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0" name="CustomShape 16"/>
          <p:cNvSpPr/>
          <p:nvPr/>
        </p:nvSpPr>
        <p:spPr>
          <a:xfrm>
            <a:off x="9368280" y="6356160"/>
            <a:ext cx="2802600" cy="4881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361" name="Picture 12" descr=""/>
          <p:cNvPicPr/>
          <p:nvPr/>
        </p:nvPicPr>
        <p:blipFill>
          <a:blip r:embed="rId2"/>
          <a:srcRect l="0" t="0" r="34539" b="73477"/>
          <a:stretch/>
        </p:blipFill>
        <p:spPr>
          <a:xfrm>
            <a:off x="7938000" y="6074280"/>
            <a:ext cx="4235040" cy="770040"/>
          </a:xfrm>
          <a:prstGeom prst="rect">
            <a:avLst/>
          </a:prstGeom>
          <a:ln>
            <a:noFill/>
          </a:ln>
          <a:effectLst>
            <a:outerShdw algn="tl" blurRad="50800" dir="2700000" dist="38100" rotWithShape="0">
              <a:srgbClr val="000000">
                <a:alpha val="40000"/>
              </a:srgbClr>
            </a:outerShdw>
          </a:effectLst>
        </p:spPr>
      </p:pic>
      <p:pic>
        <p:nvPicPr>
          <p:cNvPr id="362" name="Picture 13" descr=""/>
          <p:cNvPicPr/>
          <p:nvPr/>
        </p:nvPicPr>
        <p:blipFill>
          <a:blip r:embed="rId3"/>
          <a:srcRect l="0" t="0" r="34539" b="73472"/>
          <a:stretch/>
        </p:blipFill>
        <p:spPr>
          <a:xfrm>
            <a:off x="7146360" y="5930640"/>
            <a:ext cx="5035320" cy="916920"/>
          </a:xfrm>
          <a:prstGeom prst="rect">
            <a:avLst/>
          </a:prstGeom>
          <a:ln>
            <a:noFill/>
          </a:ln>
          <a:effectLst>
            <a:outerShdw algn="tl" blurRad="50800" dir="2700000" dist="38100" rotWithShape="0">
              <a:srgbClr val="000000">
                <a:alpha val="40000"/>
              </a:srgbClr>
            </a:outerShdw>
          </a:effectLst>
        </p:spPr>
      </p:pic>
      <p:sp>
        <p:nvSpPr>
          <p:cNvPr id="363" name="CustomShape 17"/>
          <p:cNvSpPr/>
          <p:nvPr/>
        </p:nvSpPr>
        <p:spPr>
          <a:xfrm>
            <a:off x="10061640" y="6480720"/>
            <a:ext cx="2109240" cy="3546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364" name="Picture 14" descr=""/>
          <p:cNvPicPr/>
          <p:nvPr/>
        </p:nvPicPr>
        <p:blipFill>
          <a:blip r:embed="rId4"/>
          <a:srcRect l="0" t="0" r="34539" b="73474"/>
          <a:stretch/>
        </p:blipFill>
        <p:spPr>
          <a:xfrm>
            <a:off x="8629560" y="6203160"/>
            <a:ext cx="3552120" cy="644400"/>
          </a:xfrm>
          <a:prstGeom prst="rect">
            <a:avLst/>
          </a:prstGeom>
          <a:ln>
            <a:noFill/>
          </a:ln>
          <a:effectLst>
            <a:outerShdw algn="tl" blurRad="50800" dir="2700000" dist="38100" rotWithShape="0">
              <a:srgbClr val="000000">
                <a:alpha val="40000"/>
              </a:srgbClr>
            </a:outerShdw>
          </a:effectLst>
        </p:spPr>
      </p:pic>
      <p:sp>
        <p:nvSpPr>
          <p:cNvPr id="365" name="CustomShape 18"/>
          <p:cNvSpPr/>
          <p:nvPr/>
        </p:nvSpPr>
        <p:spPr>
          <a:xfrm>
            <a:off x="96660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6" name="CustomShape 19"/>
          <p:cNvSpPr/>
          <p:nvPr/>
        </p:nvSpPr>
        <p:spPr>
          <a:xfrm>
            <a:off x="259884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7" name="CustomShape 20"/>
          <p:cNvSpPr/>
          <p:nvPr/>
        </p:nvSpPr>
        <p:spPr>
          <a:xfrm>
            <a:off x="194544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8" name="CustomShape 21"/>
          <p:cNvSpPr/>
          <p:nvPr/>
        </p:nvSpPr>
        <p:spPr>
          <a:xfrm>
            <a:off x="1442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9" name="CustomShape 22"/>
          <p:cNvSpPr/>
          <p:nvPr/>
        </p:nvSpPr>
        <p:spPr>
          <a:xfrm>
            <a:off x="309240" y="62373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0" name="CustomShape 23"/>
          <p:cNvSpPr/>
          <p:nvPr/>
        </p:nvSpPr>
        <p:spPr>
          <a:xfrm>
            <a:off x="0" y="635616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371" name="CustomShape 24"/>
          <p:cNvSpPr/>
          <p:nvPr/>
        </p:nvSpPr>
        <p:spPr>
          <a:xfrm>
            <a:off x="235908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2" name="CustomShape 25"/>
          <p:cNvSpPr/>
          <p:nvPr/>
        </p:nvSpPr>
        <p:spPr>
          <a:xfrm>
            <a:off x="128376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3" name="CustomShape 26"/>
          <p:cNvSpPr/>
          <p:nvPr/>
        </p:nvSpPr>
        <p:spPr>
          <a:xfrm>
            <a:off x="59004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74" name="CustomShape 27"/>
          <p:cNvSpPr/>
          <p:nvPr/>
        </p:nvSpPr>
        <p:spPr>
          <a:xfrm>
            <a:off x="315900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5" name="CustomShape 28"/>
          <p:cNvSpPr/>
          <p:nvPr/>
        </p:nvSpPr>
        <p:spPr>
          <a:xfrm>
            <a:off x="276408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6" name="CustomShape 29"/>
          <p:cNvSpPr/>
          <p:nvPr/>
        </p:nvSpPr>
        <p:spPr>
          <a:xfrm>
            <a:off x="158472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77" name="CustomShape 30"/>
          <p:cNvSpPr/>
          <p:nvPr/>
        </p:nvSpPr>
        <p:spPr>
          <a:xfrm>
            <a:off x="3468960" y="635148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378" name="CustomShape 31"/>
          <p:cNvSpPr/>
          <p:nvPr/>
        </p:nvSpPr>
        <p:spPr>
          <a:xfrm>
            <a:off x="44139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9" name="CustomShape 32"/>
          <p:cNvSpPr/>
          <p:nvPr/>
        </p:nvSpPr>
        <p:spPr>
          <a:xfrm>
            <a:off x="60465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0" name="CustomShape 33"/>
          <p:cNvSpPr/>
          <p:nvPr/>
        </p:nvSpPr>
        <p:spPr>
          <a:xfrm>
            <a:off x="5393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1" name="CustomShape 34"/>
          <p:cNvSpPr/>
          <p:nvPr/>
        </p:nvSpPr>
        <p:spPr>
          <a:xfrm>
            <a:off x="48898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2" name="CustomShape 35"/>
          <p:cNvSpPr/>
          <p:nvPr/>
        </p:nvSpPr>
        <p:spPr>
          <a:xfrm>
            <a:off x="58068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3" name="CustomShape 36"/>
          <p:cNvSpPr/>
          <p:nvPr/>
        </p:nvSpPr>
        <p:spPr>
          <a:xfrm>
            <a:off x="47311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4" name="CustomShape 37"/>
          <p:cNvSpPr/>
          <p:nvPr/>
        </p:nvSpPr>
        <p:spPr>
          <a:xfrm>
            <a:off x="403740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85" name="CustomShape 38"/>
          <p:cNvSpPr/>
          <p:nvPr/>
        </p:nvSpPr>
        <p:spPr>
          <a:xfrm>
            <a:off x="6221520" y="635940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86" name="CustomShape 39"/>
          <p:cNvSpPr/>
          <p:nvPr/>
        </p:nvSpPr>
        <p:spPr>
          <a:xfrm>
            <a:off x="503208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387" name="" descr=""/>
          <p:cNvPicPr/>
          <p:nvPr/>
        </p:nvPicPr>
        <p:blipFill>
          <a:blip r:embed="rId5"/>
          <a:stretch/>
        </p:blipFill>
        <p:spPr>
          <a:xfrm>
            <a:off x="1426320" y="3749040"/>
            <a:ext cx="9336240" cy="1920240"/>
          </a:xfrm>
          <a:prstGeom prst="rect">
            <a:avLst/>
          </a:prstGeom>
          <a:ln>
            <a:noFill/>
          </a:ln>
        </p:spPr>
      </p:pic>
      <p:sp>
        <p:nvSpPr>
          <p:cNvPr id="388" name="CustomShape 40"/>
          <p:cNvSpPr/>
          <p:nvPr/>
        </p:nvSpPr>
        <p:spPr>
          <a:xfrm>
            <a:off x="640080" y="2377440"/>
            <a:ext cx="11145600" cy="1061280"/>
          </a:xfrm>
          <a:prstGeom prst="rect">
            <a:avLst/>
          </a:prstGeom>
          <a:noFill/>
          <a:ln>
            <a:noFill/>
          </a:ln>
        </p:spPr>
        <p:style>
          <a:lnRef idx="0"/>
          <a:fillRef idx="0"/>
          <a:effectRef idx="0"/>
          <a:fontRef idx="minor"/>
        </p:style>
        <p:txBody>
          <a:bodyPr lIns="90000" rIns="90000" tIns="45000" bIns="45000"/>
          <a:p>
            <a:pPr>
              <a:lnSpc>
                <a:spcPct val="100000"/>
              </a:lnSpc>
            </a:pPr>
            <a:r>
              <a:rPr b="0" lang="en-US" sz="2200" spc="-1" strike="noStrike">
                <a:solidFill>
                  <a:srgbClr val="000000"/>
                </a:solidFill>
                <a:latin typeface="Manjari Bold"/>
                <a:ea typeface="DejaVu Sans"/>
              </a:rPr>
              <a:t>Use python interpreter to run simple python code, python interpreter can be opened using python.exe program or calling “python” on any of the command line tools if python is already added to the PATH .</a:t>
            </a:r>
            <a:r>
              <a:rPr b="0" lang="en-US" sz="1800" spc="-1" strike="noStrike">
                <a:solidFill>
                  <a:srgbClr val="000000"/>
                </a:solidFill>
                <a:latin typeface="Manjari Bold"/>
                <a:ea typeface="DejaVu Sans"/>
              </a:rPr>
              <a:t> </a:t>
            </a:r>
            <a:endParaRPr b="0" lang="en-US" sz="1800" spc="-1" strike="noStrike">
              <a:latin typeface="Arial"/>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9" name="CustomShape 1"/>
          <p:cNvSpPr/>
          <p:nvPr/>
        </p:nvSpPr>
        <p:spPr>
          <a:xfrm>
            <a:off x="352440" y="324000"/>
            <a:ext cx="3021840" cy="8420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390" name="CustomShape 2"/>
          <p:cNvSpPr/>
          <p:nvPr/>
        </p:nvSpPr>
        <p:spPr>
          <a:xfrm>
            <a:off x="352440" y="1235160"/>
            <a:ext cx="2657520" cy="628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Variables</a:t>
            </a:r>
            <a:endParaRPr b="0" lang="en-US" sz="3600" spc="-1" strike="noStrike">
              <a:latin typeface="Arial"/>
            </a:endParaRPr>
          </a:p>
        </p:txBody>
      </p:sp>
      <p:sp>
        <p:nvSpPr>
          <p:cNvPr id="391" name="CustomShape 3"/>
          <p:cNvSpPr/>
          <p:nvPr/>
        </p:nvSpPr>
        <p:spPr>
          <a:xfrm>
            <a:off x="352440" y="1931040"/>
            <a:ext cx="11433240" cy="36615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Ubuntu Mono"/>
                <a:ea typeface="Hack"/>
              </a:rPr>
              <a:t>	</a:t>
            </a:r>
            <a:r>
              <a:rPr b="0" lang="en-US" sz="2200" spc="-1" strike="noStrike">
                <a:solidFill>
                  <a:srgbClr val="000000"/>
                </a:solidFill>
                <a:latin typeface="Manjari Bold"/>
                <a:ea typeface="Hack"/>
              </a:rPr>
              <a:t>variables are the names of an object in python .When we try to call an object we </a:t>
            </a: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use the name referring to it .</a:t>
            </a:r>
            <a:endParaRPr b="0" lang="en-US" sz="2200" spc="-1" strike="noStrike">
              <a:latin typeface="Arial"/>
            </a:endParaRPr>
          </a:p>
          <a:p>
            <a:pPr>
              <a:lnSpc>
                <a:spcPct val="90000"/>
              </a:lnSpc>
              <a:spcBef>
                <a:spcPts val="1001"/>
              </a:spcBef>
            </a:pPr>
            <a:r>
              <a:rPr b="0" lang="en-US" sz="2200" spc="-1" strike="noStrike">
                <a:solidFill>
                  <a:srgbClr val="000000"/>
                </a:solidFill>
                <a:latin typeface="Ubuntu Mono"/>
                <a:ea typeface="Hack"/>
              </a:rPr>
              <a:t>   </a:t>
            </a:r>
            <a:r>
              <a:rPr b="0" lang="en-US" sz="1800" spc="-1" strike="noStrike">
                <a:solidFill>
                  <a:srgbClr val="000000"/>
                </a:solidFill>
                <a:latin typeface="Ubuntu Mono"/>
                <a:ea typeface="Hack"/>
              </a:rPr>
              <a:t>&gt;&gt;&gt; x = 4</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 type(x)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&lt;class 'int'&gt;</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 y = 4.0</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&gt;&gt;&gt;type(y)</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&lt;class 'float'&gt;</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&gt;&gt;&gt;print(x, y)</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4 4.0</a:t>
            </a: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392" name="Picture 11" descr=""/>
          <p:cNvPicPr/>
          <p:nvPr/>
        </p:nvPicPr>
        <p:blipFill>
          <a:blip r:embed="rId1"/>
          <a:stretch/>
        </p:blipFill>
        <p:spPr>
          <a:xfrm>
            <a:off x="11110680" y="123840"/>
            <a:ext cx="920520" cy="971640"/>
          </a:xfrm>
          <a:prstGeom prst="rect">
            <a:avLst/>
          </a:prstGeom>
          <a:ln>
            <a:noFill/>
          </a:ln>
        </p:spPr>
      </p:pic>
      <p:sp>
        <p:nvSpPr>
          <p:cNvPr id="393" name="CustomShape 4"/>
          <p:cNvSpPr/>
          <p:nvPr/>
        </p:nvSpPr>
        <p:spPr>
          <a:xfrm>
            <a:off x="650268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4" name="CustomShape 5"/>
          <p:cNvSpPr/>
          <p:nvPr/>
        </p:nvSpPr>
        <p:spPr>
          <a:xfrm>
            <a:off x="3777120" y="624240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5" name="CustomShape 6"/>
          <p:cNvSpPr/>
          <p:nvPr/>
        </p:nvSpPr>
        <p:spPr>
          <a:xfrm>
            <a:off x="69483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6" name="CustomShape 7"/>
          <p:cNvSpPr/>
          <p:nvPr/>
        </p:nvSpPr>
        <p:spPr>
          <a:xfrm>
            <a:off x="85809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7" name="CustomShape 8"/>
          <p:cNvSpPr/>
          <p:nvPr/>
        </p:nvSpPr>
        <p:spPr>
          <a:xfrm>
            <a:off x="79275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8" name="CustomShape 9"/>
          <p:cNvSpPr/>
          <p:nvPr/>
        </p:nvSpPr>
        <p:spPr>
          <a:xfrm>
            <a:off x="74242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9" name="CustomShape 10"/>
          <p:cNvSpPr/>
          <p:nvPr/>
        </p:nvSpPr>
        <p:spPr>
          <a:xfrm>
            <a:off x="83412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0" name="CustomShape 11"/>
          <p:cNvSpPr/>
          <p:nvPr/>
        </p:nvSpPr>
        <p:spPr>
          <a:xfrm>
            <a:off x="72655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1" name="CustomShape 12"/>
          <p:cNvSpPr/>
          <p:nvPr/>
        </p:nvSpPr>
        <p:spPr>
          <a:xfrm>
            <a:off x="657216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2" name="CustomShape 13"/>
          <p:cNvSpPr/>
          <p:nvPr/>
        </p:nvSpPr>
        <p:spPr>
          <a:xfrm>
            <a:off x="914112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3" name="CustomShape 14"/>
          <p:cNvSpPr/>
          <p:nvPr/>
        </p:nvSpPr>
        <p:spPr>
          <a:xfrm>
            <a:off x="874620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4" name="CustomShape 15"/>
          <p:cNvSpPr/>
          <p:nvPr/>
        </p:nvSpPr>
        <p:spPr>
          <a:xfrm>
            <a:off x="7566840" y="6356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5" name="CustomShape 16"/>
          <p:cNvSpPr/>
          <p:nvPr/>
        </p:nvSpPr>
        <p:spPr>
          <a:xfrm>
            <a:off x="9368280" y="6356160"/>
            <a:ext cx="2802600" cy="4881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406" name="Picture 12" descr=""/>
          <p:cNvPicPr/>
          <p:nvPr/>
        </p:nvPicPr>
        <p:blipFill>
          <a:blip r:embed="rId2"/>
          <a:srcRect l="0" t="0" r="34539" b="73477"/>
          <a:stretch/>
        </p:blipFill>
        <p:spPr>
          <a:xfrm>
            <a:off x="7938000" y="6074280"/>
            <a:ext cx="4235040" cy="770040"/>
          </a:xfrm>
          <a:prstGeom prst="rect">
            <a:avLst/>
          </a:prstGeom>
          <a:ln>
            <a:noFill/>
          </a:ln>
          <a:effectLst>
            <a:outerShdw algn="tl" blurRad="50800" dir="2700000" dist="38100" rotWithShape="0">
              <a:srgbClr val="000000">
                <a:alpha val="40000"/>
              </a:srgbClr>
            </a:outerShdw>
          </a:effectLst>
        </p:spPr>
      </p:pic>
      <p:pic>
        <p:nvPicPr>
          <p:cNvPr id="407" name="Picture 13" descr=""/>
          <p:cNvPicPr/>
          <p:nvPr/>
        </p:nvPicPr>
        <p:blipFill>
          <a:blip r:embed="rId3"/>
          <a:srcRect l="0" t="0" r="34539" b="73472"/>
          <a:stretch/>
        </p:blipFill>
        <p:spPr>
          <a:xfrm>
            <a:off x="7146360" y="5930640"/>
            <a:ext cx="5035320" cy="916920"/>
          </a:xfrm>
          <a:prstGeom prst="rect">
            <a:avLst/>
          </a:prstGeom>
          <a:ln>
            <a:noFill/>
          </a:ln>
          <a:effectLst>
            <a:outerShdw algn="tl" blurRad="50800" dir="2700000" dist="38100" rotWithShape="0">
              <a:srgbClr val="000000">
                <a:alpha val="40000"/>
              </a:srgbClr>
            </a:outerShdw>
          </a:effectLst>
        </p:spPr>
      </p:pic>
      <p:sp>
        <p:nvSpPr>
          <p:cNvPr id="408" name="CustomShape 17"/>
          <p:cNvSpPr/>
          <p:nvPr/>
        </p:nvSpPr>
        <p:spPr>
          <a:xfrm>
            <a:off x="10061640" y="6480720"/>
            <a:ext cx="2109240" cy="3546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409" name="Picture 14" descr=""/>
          <p:cNvPicPr/>
          <p:nvPr/>
        </p:nvPicPr>
        <p:blipFill>
          <a:blip r:embed="rId4"/>
          <a:srcRect l="0" t="0" r="34539" b="73474"/>
          <a:stretch/>
        </p:blipFill>
        <p:spPr>
          <a:xfrm>
            <a:off x="8629560" y="6203160"/>
            <a:ext cx="3552120" cy="644400"/>
          </a:xfrm>
          <a:prstGeom prst="rect">
            <a:avLst/>
          </a:prstGeom>
          <a:ln>
            <a:noFill/>
          </a:ln>
          <a:effectLst>
            <a:outerShdw algn="tl" blurRad="50800" dir="2700000" dist="38100" rotWithShape="0">
              <a:srgbClr val="000000">
                <a:alpha val="40000"/>
              </a:srgbClr>
            </a:outerShdw>
          </a:effectLst>
        </p:spPr>
      </p:pic>
      <p:sp>
        <p:nvSpPr>
          <p:cNvPr id="410" name="CustomShape 18"/>
          <p:cNvSpPr/>
          <p:nvPr/>
        </p:nvSpPr>
        <p:spPr>
          <a:xfrm>
            <a:off x="96660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1" name="CustomShape 19"/>
          <p:cNvSpPr/>
          <p:nvPr/>
        </p:nvSpPr>
        <p:spPr>
          <a:xfrm>
            <a:off x="259884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2" name="CustomShape 20"/>
          <p:cNvSpPr/>
          <p:nvPr/>
        </p:nvSpPr>
        <p:spPr>
          <a:xfrm>
            <a:off x="194544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3" name="CustomShape 21"/>
          <p:cNvSpPr/>
          <p:nvPr/>
        </p:nvSpPr>
        <p:spPr>
          <a:xfrm>
            <a:off x="1442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4" name="CustomShape 22"/>
          <p:cNvSpPr/>
          <p:nvPr/>
        </p:nvSpPr>
        <p:spPr>
          <a:xfrm>
            <a:off x="309240" y="62373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5" name="CustomShape 23"/>
          <p:cNvSpPr/>
          <p:nvPr/>
        </p:nvSpPr>
        <p:spPr>
          <a:xfrm>
            <a:off x="0" y="635616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416" name="CustomShape 24"/>
          <p:cNvSpPr/>
          <p:nvPr/>
        </p:nvSpPr>
        <p:spPr>
          <a:xfrm>
            <a:off x="235908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7" name="CustomShape 25"/>
          <p:cNvSpPr/>
          <p:nvPr/>
        </p:nvSpPr>
        <p:spPr>
          <a:xfrm>
            <a:off x="128376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8" name="CustomShape 26"/>
          <p:cNvSpPr/>
          <p:nvPr/>
        </p:nvSpPr>
        <p:spPr>
          <a:xfrm>
            <a:off x="59004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19" name="CustomShape 27"/>
          <p:cNvSpPr/>
          <p:nvPr/>
        </p:nvSpPr>
        <p:spPr>
          <a:xfrm>
            <a:off x="3159000" y="62384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0" name="CustomShape 28"/>
          <p:cNvSpPr/>
          <p:nvPr/>
        </p:nvSpPr>
        <p:spPr>
          <a:xfrm>
            <a:off x="2764080" y="6347160"/>
            <a:ext cx="1334520" cy="4881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1" name="CustomShape 29"/>
          <p:cNvSpPr/>
          <p:nvPr/>
        </p:nvSpPr>
        <p:spPr>
          <a:xfrm>
            <a:off x="158472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22" name="CustomShape 30"/>
          <p:cNvSpPr/>
          <p:nvPr/>
        </p:nvSpPr>
        <p:spPr>
          <a:xfrm>
            <a:off x="3468960" y="6351480"/>
            <a:ext cx="1334520" cy="4881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423" name="CustomShape 31"/>
          <p:cNvSpPr/>
          <p:nvPr/>
        </p:nvSpPr>
        <p:spPr>
          <a:xfrm>
            <a:off x="4413960" y="626364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4" name="CustomShape 32"/>
          <p:cNvSpPr/>
          <p:nvPr/>
        </p:nvSpPr>
        <p:spPr>
          <a:xfrm>
            <a:off x="6046560" y="625176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5" name="CustomShape 33"/>
          <p:cNvSpPr/>
          <p:nvPr/>
        </p:nvSpPr>
        <p:spPr>
          <a:xfrm>
            <a:off x="539316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6" name="CustomShape 34"/>
          <p:cNvSpPr/>
          <p:nvPr/>
        </p:nvSpPr>
        <p:spPr>
          <a:xfrm>
            <a:off x="4889880" y="6250680"/>
            <a:ext cx="1334520" cy="4881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7" name="CustomShape 35"/>
          <p:cNvSpPr/>
          <p:nvPr/>
        </p:nvSpPr>
        <p:spPr>
          <a:xfrm>
            <a:off x="5806800" y="634284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8" name="CustomShape 36"/>
          <p:cNvSpPr/>
          <p:nvPr/>
        </p:nvSpPr>
        <p:spPr>
          <a:xfrm>
            <a:off x="4731120" y="6329880"/>
            <a:ext cx="1334520" cy="4881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9" name="CustomShape 37"/>
          <p:cNvSpPr/>
          <p:nvPr/>
        </p:nvSpPr>
        <p:spPr>
          <a:xfrm>
            <a:off x="403740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30" name="CustomShape 38"/>
          <p:cNvSpPr/>
          <p:nvPr/>
        </p:nvSpPr>
        <p:spPr>
          <a:xfrm>
            <a:off x="6221520" y="635940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31" name="CustomShape 39"/>
          <p:cNvSpPr/>
          <p:nvPr/>
        </p:nvSpPr>
        <p:spPr>
          <a:xfrm>
            <a:off x="5032080" y="6356160"/>
            <a:ext cx="1334520" cy="4881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1431</TotalTime>
  <Application>LibreOffice/6.0.7.3$Linux_X86_64 LibreOffice_project/00m0$Build-3</Application>
  <Words>5</Words>
  <Paragraphs>4</Paragraphs>
  <Company>HP</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2020-10-12T20:39:28Z</dcterms:created>
  <dc:creator>maria</dc:creator>
  <dc:description/>
  <dc:language>en-US</dc:language>
  <cp:lastModifiedBy/>
  <dcterms:modified xsi:type="dcterms:W3CDTF">2020-10-19T15:49:26Z</dcterms:modified>
  <cp:revision>179</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HP</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0</vt:i4>
  </property>
  <property fmtid="{D5CDD505-2E9C-101B-9397-08002B2CF9AE}" pid="9" name="PresentationFormat">
    <vt:lpwstr>Widescreen</vt:lpwstr>
  </property>
  <property fmtid="{D5CDD505-2E9C-101B-9397-08002B2CF9AE}" pid="10" name="ScaleCrop">
    <vt:bool>0</vt:bool>
  </property>
  <property fmtid="{D5CDD505-2E9C-101B-9397-08002B2CF9AE}" pid="11" name="ShareDoc">
    <vt:bool>0</vt:bool>
  </property>
  <property fmtid="{D5CDD505-2E9C-101B-9397-08002B2CF9AE}" pid="12" name="Slides">
    <vt:i4>2</vt:i4>
  </property>
</Properties>
</file>